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44"/>
  </p:handoutMasterIdLst>
  <p:sldIdLst>
    <p:sldId id="326" r:id="rId3"/>
    <p:sldId id="327" r:id="rId5"/>
    <p:sldId id="328" r:id="rId6"/>
    <p:sldId id="329" r:id="rId7"/>
    <p:sldId id="330" r:id="rId8"/>
    <p:sldId id="331" r:id="rId9"/>
    <p:sldId id="332" r:id="rId10"/>
    <p:sldId id="333" r:id="rId11"/>
    <p:sldId id="309"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22" r:id="rId25"/>
    <p:sldId id="323" r:id="rId26"/>
    <p:sldId id="324" r:id="rId27"/>
    <p:sldId id="325" r:id="rId28"/>
    <p:sldId id="299" r:id="rId29"/>
    <p:sldId id="300" r:id="rId30"/>
    <p:sldId id="301" r:id="rId31"/>
    <p:sldId id="302" r:id="rId32"/>
    <p:sldId id="258" r:id="rId33"/>
    <p:sldId id="259" r:id="rId34"/>
    <p:sldId id="279" r:id="rId35"/>
    <p:sldId id="280" r:id="rId36"/>
    <p:sldId id="281" r:id="rId37"/>
    <p:sldId id="303" r:id="rId38"/>
    <p:sldId id="305" r:id="rId39"/>
    <p:sldId id="306" r:id="rId40"/>
    <p:sldId id="307" r:id="rId41"/>
    <p:sldId id="308" r:id="rId42"/>
    <p:sldId id="275" r:id="rId43"/>
  </p:sldIdLst>
  <p:sldSz cx="12192000" cy="6858000"/>
  <p:notesSz cx="6858000" cy="9144000"/>
  <p:embeddedFontLst>
    <p:embeddedFont>
      <p:font typeface="MiSans" panose="00000500000000000000" charset="-122"/>
      <p:regular r:id="rId48"/>
    </p:embeddedFont>
    <p:embeddedFont>
      <p:font typeface="黑体" panose="02010609060101010101" charset="-122"/>
      <p:regular r:id="rId49"/>
    </p:embeddedFont>
    <p:embeddedFont>
      <p:font typeface="MiSans Bold" panose="00000800000000000000" charset="-122"/>
      <p:bold r:id="rId50"/>
    </p:embeddedFont>
  </p:embeddedFontLst>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A2E0"/>
    <a:srgbClr val="3D79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256" autoAdjust="0"/>
  </p:normalViewPr>
  <p:slideViewPr>
    <p:cSldViewPr snapToGrid="0">
      <p:cViewPr varScale="1">
        <p:scale>
          <a:sx n="96" d="100"/>
          <a:sy n="96" d="100"/>
        </p:scale>
        <p:origin x="102"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tags" Target="tags/tag44.xml"/><Relationship Id="rId50" Type="http://schemas.openxmlformats.org/officeDocument/2006/relationships/font" Target="fonts/font3.fntdata"/><Relationship Id="rId5" Type="http://schemas.openxmlformats.org/officeDocument/2006/relationships/slide" Target="slides/slide2.xml"/><Relationship Id="rId49" Type="http://schemas.openxmlformats.org/officeDocument/2006/relationships/font" Target="fonts/font2.fntdata"/><Relationship Id="rId48" Type="http://schemas.openxmlformats.org/officeDocument/2006/relationships/font" Target="fonts/font1.fntdata"/><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US" altLang="zh-CN" dirty="0"/>
              <a:t>2022 Cellular</a:t>
            </a:r>
            <a:r>
              <a:rPr lang="en-US" altLang="zh-CN" baseline="0" dirty="0"/>
              <a:t> Baseband Processor Revenue Share: $33.4b</a:t>
            </a:r>
            <a:endParaRPr lang="en-US" altLang="zh-CN"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Revenue Share</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Qualcomm</c:v>
                </c:pt>
                <c:pt idx="1">
                  <c:v>MediaTek</c:v>
                </c:pt>
                <c:pt idx="2">
                  <c:v>Samsung LSI</c:v>
                </c:pt>
                <c:pt idx="3">
                  <c:v>Others</c:v>
                </c:pt>
              </c:strCache>
            </c:strRef>
          </c:cat>
          <c:val>
            <c:numRef>
              <c:f>Sheet1!$B$2:$B$5</c:f>
              <c:numCache>
                <c:formatCode>0.00%</c:formatCode>
                <c:ptCount val="4"/>
                <c:pt idx="0">
                  <c:v>0.609</c:v>
                </c:pt>
                <c:pt idx="1">
                  <c:v>0.265</c:v>
                </c:pt>
                <c:pt idx="2">
                  <c:v>0.062</c:v>
                </c:pt>
                <c:pt idx="3">
                  <c:v>0.064</c:v>
                </c:pt>
              </c:numCache>
            </c:numRef>
          </c:val>
        </c:ser>
        <c:dLbls>
          <c:showLegendKey val="0"/>
          <c:showVal val="1"/>
          <c:showCatName val="0"/>
          <c:showSerName val="0"/>
          <c:showPercent val="0"/>
          <c:showBubbleSize val="0"/>
        </c:dLbls>
        <c:gapWidth val="219"/>
        <c:overlap val="-27"/>
        <c:axId val="953883647"/>
        <c:axId val="765725807"/>
      </c:barChart>
      <c:catAx>
        <c:axId val="953883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765725807"/>
        <c:crosses val="autoZero"/>
        <c:auto val="1"/>
        <c:lblAlgn val="ctr"/>
        <c:lblOffset val="100"/>
        <c:noMultiLvlLbl val="0"/>
      </c:catAx>
      <c:valAx>
        <c:axId val="765725807"/>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953883647"/>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US" altLang="zh-CN" dirty="0"/>
              <a:t>2022 Cellular</a:t>
            </a:r>
            <a:r>
              <a:rPr lang="en-US" altLang="zh-CN" baseline="0" dirty="0"/>
              <a:t> Baseband Processor Revenue Share: $33.4b</a:t>
            </a:r>
            <a:endParaRPr lang="en-US" altLang="zh-CN"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Revenue Share</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Qualcomm</c:v>
                </c:pt>
                <c:pt idx="1">
                  <c:v>MediaTek</c:v>
                </c:pt>
                <c:pt idx="2">
                  <c:v>Samsung LSI</c:v>
                </c:pt>
                <c:pt idx="3">
                  <c:v>Others</c:v>
                </c:pt>
              </c:strCache>
            </c:strRef>
          </c:cat>
          <c:val>
            <c:numRef>
              <c:f>Sheet1!$B$2:$B$5</c:f>
              <c:numCache>
                <c:formatCode>0.00%</c:formatCode>
                <c:ptCount val="4"/>
                <c:pt idx="0">
                  <c:v>0.609</c:v>
                </c:pt>
                <c:pt idx="1">
                  <c:v>0.265</c:v>
                </c:pt>
                <c:pt idx="2">
                  <c:v>0.062</c:v>
                </c:pt>
                <c:pt idx="3">
                  <c:v>0.064</c:v>
                </c:pt>
              </c:numCache>
            </c:numRef>
          </c:val>
        </c:ser>
        <c:dLbls>
          <c:showLegendKey val="0"/>
          <c:showVal val="1"/>
          <c:showCatName val="0"/>
          <c:showSerName val="0"/>
          <c:showPercent val="0"/>
          <c:showBubbleSize val="0"/>
        </c:dLbls>
        <c:gapWidth val="219"/>
        <c:overlap val="-27"/>
        <c:axId val="953883647"/>
        <c:axId val="765725807"/>
      </c:barChart>
      <c:catAx>
        <c:axId val="953883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765725807"/>
        <c:crosses val="autoZero"/>
        <c:auto val="1"/>
        <c:lblAlgn val="ctr"/>
        <c:lblOffset val="100"/>
        <c:noMultiLvlLbl val="0"/>
      </c:catAx>
      <c:valAx>
        <c:axId val="765725807"/>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953883647"/>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Sans" panose="00000500000000000000" charset="-122"/>
              <a:ea typeface="MiSans" panose="000005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MiSans" panose="00000500000000000000" charset="-122"/>
              </a:rPr>
            </a:fld>
            <a:endParaRPr lang="zh-CN" altLang="en-US">
              <a:latin typeface="MiSans" panose="000005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Sans" panose="00000500000000000000" charset="-122"/>
              <a:ea typeface="MiSans" panose="000005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MiSans" panose="00000500000000000000" charset="-122"/>
              </a:rPr>
            </a:fld>
            <a:endParaRPr lang="zh-CN" altLang="en-US">
              <a:latin typeface="MiSans" panose="000005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Sans" panose="00000500000000000000" charset="-122"/>
                <a:ea typeface="MiSans" panose="000005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Sans" panose="00000500000000000000" charset="-122"/>
                <a:ea typeface="MiSans" panose="00000500000000000000" charset="-122"/>
              </a:defRPr>
            </a:lvl1pPr>
          </a:lstStyle>
          <a:p>
            <a:fld id="{4CDE37F0-1B8C-4F19-B949-936A8CC3478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Sans" panose="00000500000000000000" charset="-122"/>
                <a:ea typeface="MiSans" panose="000005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Sans" panose="00000500000000000000" charset="-122"/>
                <a:ea typeface="MiSans" panose="00000500000000000000" charset="-122"/>
              </a:defRPr>
            </a:lvl1pPr>
          </a:lstStyle>
          <a:p>
            <a:fld id="{C7C961F4-56DC-43D8-9F73-C666AA8E892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Sans" panose="00000500000000000000" charset="-122"/>
        <a:ea typeface="MiSans" panose="00000500000000000000" charset="-122"/>
        <a:cs typeface="+mn-cs"/>
      </a:defRPr>
    </a:lvl1pPr>
    <a:lvl2pPr marL="457200" algn="l" defTabSz="914400" rtl="0" eaLnBrk="1" latinLnBrk="0" hangingPunct="1">
      <a:defRPr sz="1200" kern="1200">
        <a:solidFill>
          <a:schemeClr val="tx1"/>
        </a:solidFill>
        <a:latin typeface="MiSans" panose="00000500000000000000" charset="-122"/>
        <a:ea typeface="MiSans" panose="00000500000000000000" charset="-122"/>
        <a:cs typeface="+mn-cs"/>
      </a:defRPr>
    </a:lvl2pPr>
    <a:lvl3pPr marL="914400" algn="l" defTabSz="914400" rtl="0" eaLnBrk="1" latinLnBrk="0" hangingPunct="1">
      <a:defRPr sz="1200" kern="1200">
        <a:solidFill>
          <a:schemeClr val="tx1"/>
        </a:solidFill>
        <a:latin typeface="MiSans" panose="00000500000000000000" charset="-122"/>
        <a:ea typeface="MiSans" panose="00000500000000000000" charset="-122"/>
        <a:cs typeface="+mn-cs"/>
      </a:defRPr>
    </a:lvl3pPr>
    <a:lvl4pPr marL="1371600" algn="l" defTabSz="914400" rtl="0" eaLnBrk="1" latinLnBrk="0" hangingPunct="1">
      <a:defRPr sz="1200" kern="1200">
        <a:solidFill>
          <a:schemeClr val="tx1"/>
        </a:solidFill>
        <a:latin typeface="MiSans" panose="00000500000000000000" charset="-122"/>
        <a:ea typeface="MiSans" panose="00000500000000000000" charset="-122"/>
        <a:cs typeface="+mn-cs"/>
      </a:defRPr>
    </a:lvl4pPr>
    <a:lvl5pPr marL="1828800" algn="l" defTabSz="914400" rtl="0" eaLnBrk="1" latinLnBrk="0" hangingPunct="1">
      <a:defRPr sz="1200" kern="1200">
        <a:solidFill>
          <a:schemeClr val="tx1"/>
        </a:solidFill>
        <a:latin typeface="MiSans" panose="00000500000000000000" charset="-122"/>
        <a:ea typeface="MiSans" panose="00000500000000000000"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C961F4-56DC-43D8-9F73-C666AA8E892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B4B61A0-9610-49B5-BF2E-2A985D9E4E7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FBCD8C-ACCD-4A75-B6AA-9F24515818B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4B61A0-9610-49B5-BF2E-2A985D9E4E7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5FBCD8C-ACCD-4A75-B6AA-9F24515818B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tags" Target="../tags/tag4.xml"/><Relationship Id="rId7" Type="http://schemas.openxmlformats.org/officeDocument/2006/relationships/tags" Target="../tags/tag3.xml"/><Relationship Id="rId6" Type="http://schemas.openxmlformats.org/officeDocument/2006/relationships/tags" Target="../tags/tag2.xml"/><Relationship Id="rId5" Type="http://schemas.openxmlformats.org/officeDocument/2006/relationships/tags" Target="../tags/tag1.xml"/><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iSans" panose="00000500000000000000" charset="-122"/>
              </a:defRPr>
            </a:lvl1pPr>
          </a:lstStyle>
          <a:p>
            <a:fld id="{BB4B61A0-9610-49B5-BF2E-2A985D9E4E7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iSans" panose="00000500000000000000"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iSans" panose="00000500000000000000" charset="-122"/>
              </a:defRPr>
            </a:lvl1pPr>
          </a:lstStyle>
          <a:p>
            <a:fld id="{25FBCD8C-ACCD-4A75-B6AA-9F24515818BE}" type="slidenum">
              <a:rPr lang="zh-CN" altLang="en-US" smtClean="0"/>
            </a:fld>
            <a:endParaRPr lang="zh-CN" altLang="en-US"/>
          </a:p>
        </p:txBody>
      </p:sp>
      <p:grpSp>
        <p:nvGrpSpPr>
          <p:cNvPr id="7" name="组合 6"/>
          <p:cNvGrpSpPr/>
          <p:nvPr userDrawn="1"/>
        </p:nvGrpSpPr>
        <p:grpSpPr>
          <a:xfrm>
            <a:off x="-1" y="0"/>
            <a:ext cx="12191999" cy="6858000"/>
            <a:chOff x="-1" y="0"/>
            <a:chExt cx="12191999" cy="6858000"/>
          </a:xfrm>
        </p:grpSpPr>
        <p:grpSp>
          <p:nvGrpSpPr>
            <p:cNvPr id="8" name="组合 7"/>
            <p:cNvGrpSpPr/>
            <p:nvPr/>
          </p:nvGrpSpPr>
          <p:grpSpPr>
            <a:xfrm>
              <a:off x="-1" y="0"/>
              <a:ext cx="12191999" cy="6858000"/>
              <a:chOff x="-3309259" y="0"/>
              <a:chExt cx="15501258" cy="6858000"/>
            </a:xfrm>
          </p:grpSpPr>
          <p:pic>
            <p:nvPicPr>
              <p:cNvPr id="10" name="图片 9"/>
              <p:cNvPicPr>
                <a:picLocks noChangeAspect="1"/>
              </p:cNvPicPr>
              <p:nvPr/>
            </p:nvPicPr>
            <p:blipFill rotWithShape="1">
              <a:blip r:embed="rId3"/>
              <a:srcRect/>
              <a:stretch>
                <a:fillRect/>
              </a:stretch>
            </p:blipFill>
            <p:spPr>
              <a:xfrm flipH="1">
                <a:off x="4441370" y="0"/>
                <a:ext cx="7750629" cy="6858000"/>
              </a:xfrm>
              <a:prstGeom prst="rect">
                <a:avLst/>
              </a:prstGeom>
            </p:spPr>
          </p:pic>
          <p:pic>
            <p:nvPicPr>
              <p:cNvPr id="11" name="图片 10"/>
              <p:cNvPicPr>
                <a:picLocks noChangeAspect="1"/>
              </p:cNvPicPr>
              <p:nvPr/>
            </p:nvPicPr>
            <p:blipFill rotWithShape="1">
              <a:blip r:embed="rId4"/>
              <a:srcRect/>
              <a:stretch>
                <a:fillRect/>
              </a:stretch>
            </p:blipFill>
            <p:spPr>
              <a:xfrm flipV="1">
                <a:off x="-3309259" y="0"/>
                <a:ext cx="7750630" cy="6858000"/>
              </a:xfrm>
              <a:prstGeom prst="rect">
                <a:avLst/>
              </a:prstGeom>
            </p:spPr>
          </p:pic>
        </p:grpSp>
        <p:sp>
          <p:nvSpPr>
            <p:cNvPr id="9" name="矩形 8"/>
            <p:cNvSpPr/>
            <p:nvPr/>
          </p:nvSpPr>
          <p:spPr>
            <a:xfrm>
              <a:off x="50800" y="45000"/>
              <a:ext cx="12090400" cy="676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ea typeface="MiSans" panose="00000500000000000000" charset="-122"/>
              </a:endParaRPr>
            </a:p>
          </p:txBody>
        </p:sp>
      </p:grpSp>
      <p:grpSp>
        <p:nvGrpSpPr>
          <p:cNvPr id="12" name="组合 11"/>
          <p:cNvGrpSpPr/>
          <p:nvPr userDrawn="1"/>
        </p:nvGrpSpPr>
        <p:grpSpPr>
          <a:xfrm>
            <a:off x="329388" y="358712"/>
            <a:ext cx="1169212" cy="303014"/>
            <a:chOff x="875488" y="1668841"/>
            <a:chExt cx="1651426" cy="427985"/>
          </a:xfrm>
        </p:grpSpPr>
        <p:sp>
          <p:nvSpPr>
            <p:cNvPr id="13" name="矩形: 圆角 21"/>
            <p:cNvSpPr/>
            <p:nvPr/>
          </p:nvSpPr>
          <p:spPr>
            <a:xfrm>
              <a:off x="875488" y="1668841"/>
              <a:ext cx="1651426" cy="427985"/>
            </a:xfrm>
            <a:prstGeom prst="roundRect">
              <a:avLst>
                <a:gd name="adj" fmla="val 50000"/>
              </a:avLst>
            </a:prstGeom>
            <a:solidFill>
              <a:srgbClr val="3D79A8"/>
            </a:solidFill>
            <a:ln w="57150">
              <a:gradFill>
                <a:gsLst>
                  <a:gs pos="0">
                    <a:schemeClr val="bg1">
                      <a:lumMod val="65000"/>
                    </a:schemeClr>
                  </a:gs>
                  <a:gs pos="100000">
                    <a:schemeClr val="bg1"/>
                  </a:gs>
                </a:gsLst>
                <a:lin ang="13500000" scaled="0"/>
              </a:gra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dist"/>
              <a:endParaRPr lang="en-US" altLang="zh-CN" dirty="0">
                <a:solidFill>
                  <a:prstClr val="white"/>
                </a:solidFill>
                <a:latin typeface="Arial" panose="020B0604020202020204" pitchFamily="34" charset="0"/>
                <a:ea typeface="MiSans" panose="00000500000000000000" charset="-122"/>
                <a:sym typeface="+mn-lt"/>
              </a:endParaRPr>
            </a:p>
          </p:txBody>
        </p:sp>
        <p:grpSp>
          <p:nvGrpSpPr>
            <p:cNvPr id="14" name="组合 13"/>
            <p:cNvGrpSpPr/>
            <p:nvPr/>
          </p:nvGrpSpPr>
          <p:grpSpPr>
            <a:xfrm>
              <a:off x="1141063" y="1739519"/>
              <a:ext cx="1098651" cy="285722"/>
              <a:chOff x="9593379" y="365760"/>
              <a:chExt cx="2141239" cy="556864"/>
            </a:xfrm>
            <a:solidFill>
              <a:schemeClr val="bg1"/>
            </a:solidFill>
          </p:grpSpPr>
          <p:grpSp>
            <p:nvGrpSpPr>
              <p:cNvPr id="15" name="组合 14"/>
              <p:cNvGrpSpPr/>
              <p:nvPr/>
            </p:nvGrpSpPr>
            <p:grpSpPr>
              <a:xfrm>
                <a:off x="11104717" y="365760"/>
                <a:ext cx="629901" cy="556864"/>
                <a:chOff x="11104717" y="365760"/>
                <a:chExt cx="629901" cy="556864"/>
              </a:xfrm>
              <a:grpFill/>
            </p:grpSpPr>
            <p:sp>
              <p:nvSpPr>
                <p:cNvPr id="20" name="PA_ImportSvg_636808962213768665"/>
                <p:cNvSpPr/>
                <p:nvPr>
                  <p:custDataLst>
                    <p:tags r:id="rId5"/>
                  </p:custDataLst>
                </p:nvPr>
              </p:nvSpPr>
              <p:spPr>
                <a:xfrm>
                  <a:off x="11104717" y="365760"/>
                  <a:ext cx="556757" cy="556864"/>
                </a:xfrm>
                <a:custGeom>
                  <a:avLst/>
                  <a:gdLst/>
                  <a:ahLst/>
                  <a:cxnLst/>
                  <a:rect l="l" t="t" r="r" b="b"/>
                  <a:pathLst>
                    <a:path w="265841" h="265893">
                      <a:moveTo>
                        <a:pt x="138079" y="50"/>
                      </a:moveTo>
                      <a:cubicBezTo>
                        <a:pt x="86341" y="-1"/>
                        <a:pt x="39669" y="31125"/>
                        <a:pt x="19834" y="78910"/>
                      </a:cubicBezTo>
                      <a:cubicBezTo>
                        <a:pt x="0" y="126695"/>
                        <a:pt x="10910" y="181723"/>
                        <a:pt x="47476" y="218325"/>
                      </a:cubicBezTo>
                      <a:cubicBezTo>
                        <a:pt x="84042" y="254928"/>
                        <a:pt x="139059" y="265892"/>
                        <a:pt x="186864" y="246105"/>
                      </a:cubicBezTo>
                      <a:cubicBezTo>
                        <a:pt x="234668" y="226318"/>
                        <a:pt x="265841" y="179677"/>
                        <a:pt x="265841" y="127939"/>
                      </a:cubicBezTo>
                      <a:cubicBezTo>
                        <a:pt x="265841" y="57357"/>
                        <a:pt x="208661" y="120"/>
                        <a:pt x="138079" y="50"/>
                      </a:cubicBezTo>
                      <a:close/>
                      <a:moveTo>
                        <a:pt x="226217" y="86537"/>
                      </a:moveTo>
                      <a:cubicBezTo>
                        <a:pt x="226235" y="86833"/>
                        <a:pt x="226235" y="87130"/>
                        <a:pt x="226217" y="87426"/>
                      </a:cubicBezTo>
                      <a:lnTo>
                        <a:pt x="226217" y="88188"/>
                      </a:lnTo>
                      <a:lnTo>
                        <a:pt x="226217" y="88950"/>
                      </a:lnTo>
                      <a:lnTo>
                        <a:pt x="226217" y="89712"/>
                      </a:lnTo>
                      <a:lnTo>
                        <a:pt x="226217" y="89712"/>
                      </a:lnTo>
                      <a:lnTo>
                        <a:pt x="173766" y="194233"/>
                      </a:lnTo>
                      <a:cubicBezTo>
                        <a:pt x="173024" y="196104"/>
                        <a:pt x="171624" y="197640"/>
                        <a:pt x="169829" y="198551"/>
                      </a:cubicBezTo>
                      <a:lnTo>
                        <a:pt x="168813" y="198551"/>
                      </a:lnTo>
                      <a:lnTo>
                        <a:pt x="168813" y="198551"/>
                      </a:lnTo>
                      <a:lnTo>
                        <a:pt x="167670" y="198551"/>
                      </a:lnTo>
                      <a:lnTo>
                        <a:pt x="163606" y="198551"/>
                      </a:lnTo>
                      <a:lnTo>
                        <a:pt x="162336" y="198551"/>
                      </a:lnTo>
                      <a:lnTo>
                        <a:pt x="162336" y="198551"/>
                      </a:lnTo>
                      <a:lnTo>
                        <a:pt x="161193" y="198551"/>
                      </a:lnTo>
                      <a:cubicBezTo>
                        <a:pt x="159327" y="197634"/>
                        <a:pt x="157876" y="196047"/>
                        <a:pt x="157129" y="194106"/>
                      </a:cubicBezTo>
                      <a:lnTo>
                        <a:pt x="140492" y="161340"/>
                      </a:lnTo>
                      <a:lnTo>
                        <a:pt x="149890" y="142544"/>
                      </a:lnTo>
                      <a:lnTo>
                        <a:pt x="163479" y="169722"/>
                      </a:lnTo>
                      <a:cubicBezTo>
                        <a:pt x="163479" y="169722"/>
                        <a:pt x="165003" y="172770"/>
                        <a:pt x="166527" y="169722"/>
                      </a:cubicBezTo>
                      <a:lnTo>
                        <a:pt x="202595" y="97840"/>
                      </a:lnTo>
                      <a:cubicBezTo>
                        <a:pt x="202595" y="97840"/>
                        <a:pt x="204119" y="94792"/>
                        <a:pt x="200690" y="94792"/>
                      </a:cubicBezTo>
                      <a:lnTo>
                        <a:pt x="172496" y="94792"/>
                      </a:lnTo>
                      <a:cubicBezTo>
                        <a:pt x="170436" y="94904"/>
                        <a:pt x="168572" y="96051"/>
                        <a:pt x="167543" y="97840"/>
                      </a:cubicBezTo>
                      <a:lnTo>
                        <a:pt x="153700" y="125399"/>
                      </a:lnTo>
                      <a:lnTo>
                        <a:pt x="153700" y="125399"/>
                      </a:lnTo>
                      <a:lnTo>
                        <a:pt x="138079" y="156641"/>
                      </a:lnTo>
                      <a:lnTo>
                        <a:pt x="138079" y="156641"/>
                      </a:lnTo>
                      <a:lnTo>
                        <a:pt x="118902" y="194741"/>
                      </a:lnTo>
                      <a:cubicBezTo>
                        <a:pt x="118160" y="196612"/>
                        <a:pt x="116760" y="198148"/>
                        <a:pt x="114965" y="199059"/>
                      </a:cubicBezTo>
                      <a:lnTo>
                        <a:pt x="113949" y="199059"/>
                      </a:lnTo>
                      <a:lnTo>
                        <a:pt x="113949" y="199059"/>
                      </a:lnTo>
                      <a:lnTo>
                        <a:pt x="112933" y="199059"/>
                      </a:lnTo>
                      <a:lnTo>
                        <a:pt x="110139" y="199059"/>
                      </a:lnTo>
                      <a:lnTo>
                        <a:pt x="108869" y="199059"/>
                      </a:lnTo>
                      <a:lnTo>
                        <a:pt x="108869" y="199059"/>
                      </a:lnTo>
                      <a:lnTo>
                        <a:pt x="107726" y="199059"/>
                      </a:lnTo>
                      <a:cubicBezTo>
                        <a:pt x="105915" y="198107"/>
                        <a:pt x="104515" y="196526"/>
                        <a:pt x="103789" y="194614"/>
                      </a:cubicBezTo>
                      <a:lnTo>
                        <a:pt x="50830" y="90093"/>
                      </a:lnTo>
                      <a:lnTo>
                        <a:pt x="50830" y="90093"/>
                      </a:lnTo>
                      <a:lnTo>
                        <a:pt x="50830" y="90093"/>
                      </a:lnTo>
                      <a:lnTo>
                        <a:pt x="50830" y="89331"/>
                      </a:lnTo>
                      <a:lnTo>
                        <a:pt x="50830" y="88569"/>
                      </a:lnTo>
                      <a:lnTo>
                        <a:pt x="50830" y="87426"/>
                      </a:lnTo>
                      <a:cubicBezTo>
                        <a:pt x="50811" y="87130"/>
                        <a:pt x="50811" y="86833"/>
                        <a:pt x="50830" y="86537"/>
                      </a:cubicBezTo>
                      <a:lnTo>
                        <a:pt x="50830" y="86537"/>
                      </a:lnTo>
                      <a:cubicBezTo>
                        <a:pt x="50830" y="86537"/>
                        <a:pt x="50830" y="86537"/>
                        <a:pt x="50830" y="86537"/>
                      </a:cubicBezTo>
                      <a:cubicBezTo>
                        <a:pt x="50814" y="86241"/>
                        <a:pt x="50814" y="85944"/>
                        <a:pt x="50830" y="85648"/>
                      </a:cubicBezTo>
                      <a:lnTo>
                        <a:pt x="50830" y="84124"/>
                      </a:lnTo>
                      <a:lnTo>
                        <a:pt x="50830" y="83362"/>
                      </a:lnTo>
                      <a:lnTo>
                        <a:pt x="50830" y="82600"/>
                      </a:lnTo>
                      <a:lnTo>
                        <a:pt x="50830" y="81965"/>
                      </a:lnTo>
                      <a:lnTo>
                        <a:pt x="50830" y="81330"/>
                      </a:lnTo>
                      <a:lnTo>
                        <a:pt x="50830" y="81330"/>
                      </a:lnTo>
                      <a:lnTo>
                        <a:pt x="50830" y="81330"/>
                      </a:lnTo>
                      <a:lnTo>
                        <a:pt x="50830" y="81330"/>
                      </a:lnTo>
                      <a:lnTo>
                        <a:pt x="51719" y="81330"/>
                      </a:lnTo>
                      <a:lnTo>
                        <a:pt x="51719" y="81330"/>
                      </a:lnTo>
                      <a:lnTo>
                        <a:pt x="51719" y="81330"/>
                      </a:lnTo>
                      <a:lnTo>
                        <a:pt x="52735" y="81330"/>
                      </a:lnTo>
                      <a:lnTo>
                        <a:pt x="53370" y="81330"/>
                      </a:lnTo>
                      <a:lnTo>
                        <a:pt x="111282" y="81330"/>
                      </a:lnTo>
                      <a:lnTo>
                        <a:pt x="112171" y="81330"/>
                      </a:lnTo>
                      <a:lnTo>
                        <a:pt x="112171" y="81330"/>
                      </a:lnTo>
                      <a:lnTo>
                        <a:pt x="113060" y="81330"/>
                      </a:lnTo>
                      <a:lnTo>
                        <a:pt x="113060" y="81330"/>
                      </a:lnTo>
                      <a:lnTo>
                        <a:pt x="113949" y="82092"/>
                      </a:lnTo>
                      <a:lnTo>
                        <a:pt x="113949" y="82092"/>
                      </a:lnTo>
                      <a:lnTo>
                        <a:pt x="114711" y="82981"/>
                      </a:lnTo>
                      <a:lnTo>
                        <a:pt x="114711" y="82981"/>
                      </a:lnTo>
                      <a:lnTo>
                        <a:pt x="114711" y="83616"/>
                      </a:lnTo>
                      <a:lnTo>
                        <a:pt x="114711" y="83616"/>
                      </a:lnTo>
                      <a:lnTo>
                        <a:pt x="135666" y="114350"/>
                      </a:lnTo>
                      <a:lnTo>
                        <a:pt x="126268" y="133019"/>
                      </a:lnTo>
                      <a:lnTo>
                        <a:pt x="108488" y="97713"/>
                      </a:lnTo>
                      <a:cubicBezTo>
                        <a:pt x="107550" y="96014"/>
                        <a:pt x="105845" y="94877"/>
                        <a:pt x="103916" y="94665"/>
                      </a:cubicBezTo>
                      <a:lnTo>
                        <a:pt x="75341" y="94665"/>
                      </a:lnTo>
                      <a:cubicBezTo>
                        <a:pt x="71912" y="94665"/>
                        <a:pt x="73436" y="97713"/>
                        <a:pt x="73436" y="97713"/>
                      </a:cubicBezTo>
                      <a:lnTo>
                        <a:pt x="109504" y="169595"/>
                      </a:lnTo>
                      <a:cubicBezTo>
                        <a:pt x="109504" y="169595"/>
                        <a:pt x="111028" y="172643"/>
                        <a:pt x="112552" y="169595"/>
                      </a:cubicBezTo>
                      <a:lnTo>
                        <a:pt x="127157" y="140512"/>
                      </a:lnTo>
                      <a:lnTo>
                        <a:pt x="142016" y="110032"/>
                      </a:lnTo>
                      <a:lnTo>
                        <a:pt x="155859" y="82600"/>
                      </a:lnTo>
                      <a:lnTo>
                        <a:pt x="155859" y="82600"/>
                      </a:lnTo>
                      <a:lnTo>
                        <a:pt x="155859" y="81965"/>
                      </a:lnTo>
                      <a:lnTo>
                        <a:pt x="155859" y="81965"/>
                      </a:lnTo>
                      <a:lnTo>
                        <a:pt x="156621" y="81076"/>
                      </a:lnTo>
                      <a:lnTo>
                        <a:pt x="156621" y="81076"/>
                      </a:lnTo>
                      <a:lnTo>
                        <a:pt x="157383" y="80441"/>
                      </a:lnTo>
                      <a:lnTo>
                        <a:pt x="157383" y="80441"/>
                      </a:lnTo>
                      <a:lnTo>
                        <a:pt x="158145" y="80441"/>
                      </a:lnTo>
                      <a:lnTo>
                        <a:pt x="158780" y="80441"/>
                      </a:lnTo>
                      <a:lnTo>
                        <a:pt x="159542" y="80441"/>
                      </a:lnTo>
                      <a:lnTo>
                        <a:pt x="218089" y="80441"/>
                      </a:lnTo>
                      <a:lnTo>
                        <a:pt x="219105" y="80441"/>
                      </a:lnTo>
                      <a:lnTo>
                        <a:pt x="219105" y="80441"/>
                      </a:lnTo>
                      <a:lnTo>
                        <a:pt x="219105" y="80441"/>
                      </a:lnTo>
                      <a:lnTo>
                        <a:pt x="219994" y="80441"/>
                      </a:lnTo>
                      <a:lnTo>
                        <a:pt x="219994" y="80441"/>
                      </a:lnTo>
                      <a:lnTo>
                        <a:pt x="220756" y="81076"/>
                      </a:lnTo>
                      <a:lnTo>
                        <a:pt x="220756" y="81076"/>
                      </a:lnTo>
                      <a:lnTo>
                        <a:pt x="220756" y="81838"/>
                      </a:lnTo>
                      <a:lnTo>
                        <a:pt x="220756" y="81838"/>
                      </a:lnTo>
                      <a:lnTo>
                        <a:pt x="220756" y="82727"/>
                      </a:lnTo>
                      <a:lnTo>
                        <a:pt x="220756" y="83362"/>
                      </a:lnTo>
                      <a:lnTo>
                        <a:pt x="220756" y="84251"/>
                      </a:lnTo>
                      <a:cubicBezTo>
                        <a:pt x="220756" y="84251"/>
                        <a:pt x="220756" y="84251"/>
                        <a:pt x="220756" y="85140"/>
                      </a:cubicBezTo>
                      <a:cubicBezTo>
                        <a:pt x="220756" y="86029"/>
                        <a:pt x="220756" y="85140"/>
                        <a:pt x="220756" y="85140"/>
                      </a:cubicBezTo>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iSans" panose="00000500000000000000" charset="-122"/>
                    <a:cs typeface="MiSans" panose="00000500000000000000" charset="-122"/>
                    <a:sym typeface="+mn-lt"/>
                  </a:endParaRPr>
                </a:p>
              </p:txBody>
            </p:sp>
            <p:sp>
              <p:nvSpPr>
                <p:cNvPr id="21" name="PA-椭圆 214"/>
                <p:cNvSpPr/>
                <p:nvPr>
                  <p:custDataLst>
                    <p:tags r:id="rId6"/>
                  </p:custDataLst>
                </p:nvPr>
              </p:nvSpPr>
              <p:spPr>
                <a:xfrm>
                  <a:off x="11664400" y="833988"/>
                  <a:ext cx="70218" cy="70218"/>
                </a:xfrm>
                <a:prstGeom prst="ellipse">
                  <a:avLst/>
                </a:pr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iSans" panose="00000500000000000000" charset="-122"/>
                    <a:cs typeface="MiSans" panose="00000500000000000000" charset="-122"/>
                    <a:sym typeface="+mn-lt"/>
                  </a:endParaRPr>
                </a:p>
              </p:txBody>
            </p:sp>
          </p:grpSp>
          <p:grpSp>
            <p:nvGrpSpPr>
              <p:cNvPr id="16" name="组合 15"/>
              <p:cNvGrpSpPr/>
              <p:nvPr/>
            </p:nvGrpSpPr>
            <p:grpSpPr>
              <a:xfrm>
                <a:off x="9593379" y="432061"/>
                <a:ext cx="1455282" cy="409701"/>
                <a:chOff x="9593379" y="432061"/>
                <a:chExt cx="1455282" cy="409701"/>
              </a:xfrm>
              <a:grpFill/>
            </p:grpSpPr>
            <p:sp>
              <p:nvSpPr>
                <p:cNvPr id="17" name="PA-任意多边形 215"/>
                <p:cNvSpPr/>
                <p:nvPr>
                  <p:custDataLst>
                    <p:tags r:id="rId7"/>
                  </p:custDataLst>
                </p:nvPr>
              </p:nvSpPr>
              <p:spPr>
                <a:xfrm>
                  <a:off x="10620334" y="433957"/>
                  <a:ext cx="428327" cy="405525"/>
                </a:xfrm>
                <a:custGeom>
                  <a:avLst/>
                  <a:gdLst/>
                  <a:ahLst/>
                  <a:cxnLst/>
                  <a:rect l="0" t="0" r="0" b="0"/>
                  <a:pathLst>
                    <a:path w="204518" h="193631">
                      <a:moveTo>
                        <a:pt x="204517" y="139192"/>
                      </a:moveTo>
                      <a:cubicBezTo>
                        <a:pt x="204517" y="124843"/>
                        <a:pt x="198817" y="111082"/>
                        <a:pt x="188671" y="100936"/>
                      </a:cubicBezTo>
                      <a:cubicBezTo>
                        <a:pt x="178525" y="90790"/>
                        <a:pt x="164764" y="85090"/>
                        <a:pt x="150415" y="85090"/>
                      </a:cubicBezTo>
                      <a:lnTo>
                        <a:pt x="51482" y="85090"/>
                      </a:lnTo>
                      <a:cubicBezTo>
                        <a:pt x="39914" y="85830"/>
                        <a:pt x="28894" y="80079"/>
                        <a:pt x="22886" y="70166"/>
                      </a:cubicBezTo>
                      <a:cubicBezTo>
                        <a:pt x="16878" y="60254"/>
                        <a:pt x="16878" y="47823"/>
                        <a:pt x="22886" y="37911"/>
                      </a:cubicBezTo>
                      <a:cubicBezTo>
                        <a:pt x="28894" y="27998"/>
                        <a:pt x="39914" y="22247"/>
                        <a:pt x="51482" y="22987"/>
                      </a:cubicBezTo>
                      <a:lnTo>
                        <a:pt x="186102" y="22987"/>
                      </a:lnTo>
                      <a:cubicBezTo>
                        <a:pt x="191984" y="22368"/>
                        <a:pt x="196449" y="17408"/>
                        <a:pt x="196449" y="11494"/>
                      </a:cubicBezTo>
                      <a:cubicBezTo>
                        <a:pt x="196449" y="5579"/>
                        <a:pt x="191984" y="619"/>
                        <a:pt x="186102" y="0"/>
                      </a:cubicBezTo>
                      <a:lnTo>
                        <a:pt x="51482" y="0"/>
                      </a:lnTo>
                      <a:cubicBezTo>
                        <a:pt x="22655" y="1398"/>
                        <a:pt x="0" y="25178"/>
                        <a:pt x="0" y="54039"/>
                      </a:cubicBezTo>
                      <a:cubicBezTo>
                        <a:pt x="0" y="82900"/>
                        <a:pt x="22655" y="106679"/>
                        <a:pt x="51482" y="108077"/>
                      </a:cubicBezTo>
                      <a:lnTo>
                        <a:pt x="150415" y="108077"/>
                      </a:lnTo>
                      <a:cubicBezTo>
                        <a:pt x="166794" y="109125"/>
                        <a:pt x="179543" y="122716"/>
                        <a:pt x="179543" y="139129"/>
                      </a:cubicBezTo>
                      <a:cubicBezTo>
                        <a:pt x="179543" y="155541"/>
                        <a:pt x="166794" y="169132"/>
                        <a:pt x="150415" y="170180"/>
                      </a:cubicBezTo>
                      <a:lnTo>
                        <a:pt x="15922" y="170180"/>
                      </a:lnTo>
                      <a:cubicBezTo>
                        <a:pt x="11527" y="169717"/>
                        <a:pt x="7253" y="171801"/>
                        <a:pt x="4912" y="175549"/>
                      </a:cubicBezTo>
                      <a:cubicBezTo>
                        <a:pt x="2570" y="179296"/>
                        <a:pt x="2570" y="184051"/>
                        <a:pt x="4912" y="187798"/>
                      </a:cubicBezTo>
                      <a:cubicBezTo>
                        <a:pt x="7253" y="191546"/>
                        <a:pt x="11527" y="193630"/>
                        <a:pt x="15922" y="193167"/>
                      </a:cubicBezTo>
                      <a:lnTo>
                        <a:pt x="150542" y="193167"/>
                      </a:lnTo>
                      <a:cubicBezTo>
                        <a:pt x="180323" y="193097"/>
                        <a:pt x="204447" y="168973"/>
                        <a:pt x="204517" y="139192"/>
                      </a:cubicBezTo>
                      <a:close/>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iSans" panose="00000500000000000000" charset="-122"/>
                    <a:cs typeface="MiSans" panose="00000500000000000000" charset="-122"/>
                    <a:sym typeface="+mn-lt"/>
                  </a:endParaRPr>
                </a:p>
              </p:txBody>
            </p:sp>
            <p:sp>
              <p:nvSpPr>
                <p:cNvPr id="18" name="PA-任意多边形 216"/>
                <p:cNvSpPr/>
                <p:nvPr>
                  <p:custDataLst>
                    <p:tags r:id="rId8"/>
                  </p:custDataLst>
                </p:nvPr>
              </p:nvSpPr>
              <p:spPr>
                <a:xfrm>
                  <a:off x="10157364" y="433957"/>
                  <a:ext cx="423973" cy="402820"/>
                </a:xfrm>
                <a:custGeom>
                  <a:avLst/>
                  <a:gdLst/>
                  <a:ahLst/>
                  <a:cxnLst/>
                  <a:rect l="0" t="0" r="0" b="0"/>
                  <a:pathLst>
                    <a:path w="202439" h="192339">
                      <a:moveTo>
                        <a:pt x="202438" y="54102"/>
                      </a:moveTo>
                      <a:cubicBezTo>
                        <a:pt x="202438" y="39753"/>
                        <a:pt x="196738" y="25992"/>
                        <a:pt x="186592" y="15846"/>
                      </a:cubicBezTo>
                      <a:cubicBezTo>
                        <a:pt x="176446" y="5700"/>
                        <a:pt x="162685" y="0"/>
                        <a:pt x="148336" y="0"/>
                      </a:cubicBezTo>
                      <a:lnTo>
                        <a:pt x="11430" y="0"/>
                      </a:lnTo>
                      <a:cubicBezTo>
                        <a:pt x="5548" y="619"/>
                        <a:pt x="1083" y="5579"/>
                        <a:pt x="1083" y="11493"/>
                      </a:cubicBezTo>
                      <a:cubicBezTo>
                        <a:pt x="1083" y="17408"/>
                        <a:pt x="5548" y="22368"/>
                        <a:pt x="11430" y="22987"/>
                      </a:cubicBezTo>
                      <a:lnTo>
                        <a:pt x="148336" y="22987"/>
                      </a:lnTo>
                      <a:cubicBezTo>
                        <a:pt x="164715" y="24035"/>
                        <a:pt x="177464" y="37626"/>
                        <a:pt x="177464" y="54039"/>
                      </a:cubicBezTo>
                      <a:cubicBezTo>
                        <a:pt x="177464" y="70451"/>
                        <a:pt x="164715" y="84042"/>
                        <a:pt x="148336" y="85090"/>
                      </a:cubicBezTo>
                      <a:lnTo>
                        <a:pt x="33274" y="85090"/>
                      </a:lnTo>
                      <a:cubicBezTo>
                        <a:pt x="14877" y="85160"/>
                        <a:pt x="0" y="100094"/>
                        <a:pt x="0" y="118491"/>
                      </a:cubicBezTo>
                      <a:lnTo>
                        <a:pt x="0" y="118491"/>
                      </a:lnTo>
                      <a:lnTo>
                        <a:pt x="0" y="181991"/>
                      </a:lnTo>
                      <a:cubicBezTo>
                        <a:pt x="619" y="187873"/>
                        <a:pt x="5579" y="192338"/>
                        <a:pt x="11493" y="192338"/>
                      </a:cubicBezTo>
                      <a:cubicBezTo>
                        <a:pt x="17408" y="192338"/>
                        <a:pt x="22368" y="187873"/>
                        <a:pt x="22987" y="181991"/>
                      </a:cubicBezTo>
                      <a:lnTo>
                        <a:pt x="22987" y="150241"/>
                      </a:lnTo>
                      <a:lnTo>
                        <a:pt x="22987" y="150241"/>
                      </a:lnTo>
                      <a:lnTo>
                        <a:pt x="22987" y="118491"/>
                      </a:lnTo>
                      <a:cubicBezTo>
                        <a:pt x="22987" y="112810"/>
                        <a:pt x="27593" y="108204"/>
                        <a:pt x="33274" y="108204"/>
                      </a:cubicBezTo>
                      <a:lnTo>
                        <a:pt x="148336" y="108204"/>
                      </a:lnTo>
                      <a:cubicBezTo>
                        <a:pt x="178216" y="108204"/>
                        <a:pt x="202438" y="83982"/>
                        <a:pt x="202438" y="54102"/>
                      </a:cubicBezTo>
                      <a:close/>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iSans" panose="00000500000000000000" charset="-122"/>
                    <a:cs typeface="MiSans" panose="00000500000000000000" charset="-122"/>
                    <a:sym typeface="+mn-lt"/>
                  </a:endParaRPr>
                </a:p>
              </p:txBody>
            </p:sp>
            <p:sp>
              <p:nvSpPr>
                <p:cNvPr id="19" name="PA-任意多边形 217"/>
                <p:cNvSpPr/>
                <p:nvPr>
                  <p:custDataLst>
                    <p:tags r:id="rId9"/>
                  </p:custDataLst>
                </p:nvPr>
              </p:nvSpPr>
              <p:spPr>
                <a:xfrm>
                  <a:off x="9593379" y="432061"/>
                  <a:ext cx="486953" cy="409701"/>
                </a:xfrm>
                <a:custGeom>
                  <a:avLst/>
                  <a:gdLst/>
                  <a:ahLst/>
                  <a:cxnLst/>
                  <a:rect l="0" t="0" r="0" b="0"/>
                  <a:pathLst>
                    <a:path w="232511" h="195625">
                      <a:moveTo>
                        <a:pt x="232336" y="12589"/>
                      </a:moveTo>
                      <a:cubicBezTo>
                        <a:pt x="232510" y="8064"/>
                        <a:pt x="229967" y="3872"/>
                        <a:pt x="225874" y="1936"/>
                      </a:cubicBezTo>
                      <a:cubicBezTo>
                        <a:pt x="221781" y="0"/>
                        <a:pt x="216927" y="694"/>
                        <a:pt x="213540" y="3699"/>
                      </a:cubicBezTo>
                      <a:lnTo>
                        <a:pt x="130228" y="71390"/>
                      </a:lnTo>
                      <a:lnTo>
                        <a:pt x="148516" y="86249"/>
                      </a:lnTo>
                      <a:lnTo>
                        <a:pt x="209476" y="36719"/>
                      </a:lnTo>
                      <a:lnTo>
                        <a:pt x="209476" y="158893"/>
                      </a:lnTo>
                      <a:lnTo>
                        <a:pt x="183060" y="137430"/>
                      </a:lnTo>
                      <a:cubicBezTo>
                        <a:pt x="182600" y="137243"/>
                        <a:pt x="182172" y="136986"/>
                        <a:pt x="181790" y="136668"/>
                      </a:cubicBezTo>
                      <a:lnTo>
                        <a:pt x="116004" y="82693"/>
                      </a:lnTo>
                      <a:lnTo>
                        <a:pt x="97970" y="97552"/>
                      </a:lnTo>
                      <a:lnTo>
                        <a:pt x="97970" y="97552"/>
                      </a:lnTo>
                      <a:lnTo>
                        <a:pt x="78158" y="113681"/>
                      </a:lnTo>
                      <a:lnTo>
                        <a:pt x="50853" y="135779"/>
                      </a:lnTo>
                      <a:lnTo>
                        <a:pt x="50853" y="135779"/>
                      </a:lnTo>
                      <a:lnTo>
                        <a:pt x="23040" y="158893"/>
                      </a:lnTo>
                      <a:lnTo>
                        <a:pt x="23040" y="36719"/>
                      </a:lnTo>
                      <a:lnTo>
                        <a:pt x="83873" y="86122"/>
                      </a:lnTo>
                      <a:lnTo>
                        <a:pt x="101653" y="71263"/>
                      </a:lnTo>
                      <a:lnTo>
                        <a:pt x="19992" y="4588"/>
                      </a:lnTo>
                      <a:lnTo>
                        <a:pt x="19992" y="4588"/>
                      </a:lnTo>
                      <a:lnTo>
                        <a:pt x="18976" y="3699"/>
                      </a:lnTo>
                      <a:cubicBezTo>
                        <a:pt x="16638" y="1756"/>
                        <a:pt x="13622" y="824"/>
                        <a:pt x="10595" y="1110"/>
                      </a:cubicBezTo>
                      <a:cubicBezTo>
                        <a:pt x="7568" y="1396"/>
                        <a:pt x="4780" y="2876"/>
                        <a:pt x="2847" y="5223"/>
                      </a:cubicBezTo>
                      <a:cubicBezTo>
                        <a:pt x="1154" y="7300"/>
                        <a:pt x="254" y="9910"/>
                        <a:pt x="307" y="12589"/>
                      </a:cubicBezTo>
                      <a:lnTo>
                        <a:pt x="53" y="12589"/>
                      </a:lnTo>
                      <a:lnTo>
                        <a:pt x="53" y="182769"/>
                      </a:lnTo>
                      <a:lnTo>
                        <a:pt x="53" y="182769"/>
                      </a:lnTo>
                      <a:cubicBezTo>
                        <a:pt x="0" y="185448"/>
                        <a:pt x="900" y="188058"/>
                        <a:pt x="2593" y="190135"/>
                      </a:cubicBezTo>
                      <a:cubicBezTo>
                        <a:pt x="6702" y="194999"/>
                        <a:pt x="13971" y="195624"/>
                        <a:pt x="18849" y="191532"/>
                      </a:cubicBezTo>
                      <a:lnTo>
                        <a:pt x="116131" y="112411"/>
                      </a:lnTo>
                      <a:lnTo>
                        <a:pt x="213413" y="191532"/>
                      </a:lnTo>
                      <a:cubicBezTo>
                        <a:pt x="218291" y="195624"/>
                        <a:pt x="225560" y="194999"/>
                        <a:pt x="229669" y="190135"/>
                      </a:cubicBezTo>
                      <a:cubicBezTo>
                        <a:pt x="231352" y="188053"/>
                        <a:pt x="232251" y="185446"/>
                        <a:pt x="232209" y="182769"/>
                      </a:cubicBezTo>
                      <a:lnTo>
                        <a:pt x="232209" y="182769"/>
                      </a:lnTo>
                      <a:lnTo>
                        <a:pt x="232209" y="12462"/>
                      </a:lnTo>
                    </a:path>
                  </a:pathLst>
                </a:custGeom>
                <a:grpFill/>
                <a:ln w="6350" cap="flat" cmpd="sng" algn="ctr">
                  <a:noFill/>
                  <a:prstDash val="solid"/>
                  <a:miter lim="800000"/>
                </a:ln>
                <a:effectLst/>
                <a:extLst>
                  <a:ext uri="{91240B29-F687-4F45-9708-019B960494DF}">
                    <a14:hiddenLine xmlns:a14="http://schemas.microsoft.com/office/drawing/2010/main" w="6350">
                      <a:solidFill>
                        <a:schemeClr val="accent1"/>
                      </a:solidFill>
                      <a:prstDash val="solid"/>
                      <a:miter lim="800000"/>
                      <a:headEnd/>
                      <a:tailEnd/>
                    </a14:hiddenLine>
                  </a:ext>
                </a:extLst>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ea typeface="MiSans" panose="00000500000000000000" charset="-122"/>
                    <a:cs typeface="MiSans" panose="00000500000000000000" charset="-122"/>
                    <a:sym typeface="+mn-lt"/>
                  </a:endParaRPr>
                </a:p>
              </p:txBody>
            </p:sp>
          </p:grpSp>
        </p:grpSp>
      </p:gr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iSans" panose="00000500000000000000"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iSans" panose="00000500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iSans" panose="00000500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iSans" panose="00000500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iSans" panose="00000500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iSans" panose="000005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1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tags" Target="../tags/tag1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tags" Target="../tags/tag1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tags" Target="../tags/tag1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tags" Target="../tags/tag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2.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2" Type="http://schemas.openxmlformats.org/officeDocument/2006/relationships/notesSlide" Target="../notesSlides/notesSlide2.xml"/><Relationship Id="rId11" Type="http://schemas.openxmlformats.org/officeDocument/2006/relationships/slideLayout" Target="../slideLayouts/slideLayout1.xml"/><Relationship Id="rId10" Type="http://schemas.openxmlformats.org/officeDocument/2006/relationships/tags" Target="../tags/tag15.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chart" Target="../charts/chart1.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image" Target="../media/image26.png"/><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chart" Target="../charts/chart2.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image" Target="../media/image26.png"/><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image" Target="../media/image27.jpe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xml"/><Relationship Id="rId4" Type="http://schemas.openxmlformats.org/officeDocument/2006/relationships/image" Target="../media/image26.png"/><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image" Target="../media/image28.jpe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xml"/><Relationship Id="rId4" Type="http://schemas.openxmlformats.org/officeDocument/2006/relationships/image" Target="../media/image26.png"/><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image" Target="../media/image29.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tags" Target="../tags/tag21.xml"/><Relationship Id="rId2" Type="http://schemas.openxmlformats.org/officeDocument/2006/relationships/image" Target="../media/image31.png"/><Relationship Id="rId1" Type="http://schemas.openxmlformats.org/officeDocument/2006/relationships/image" Target="../media/image30.jpe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tags" Target="../tags/tag23.xml"/><Relationship Id="rId2" Type="http://schemas.openxmlformats.org/officeDocument/2006/relationships/image" Target="../media/image32.png"/><Relationship Id="rId1" Type="http://schemas.openxmlformats.org/officeDocument/2006/relationships/tags" Target="../tags/tag22.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tags" Target="../tags/tag24.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xml"/><Relationship Id="rId4" Type="http://schemas.openxmlformats.org/officeDocument/2006/relationships/image" Target="../media/image34.jpeg"/><Relationship Id="rId3" Type="http://schemas.openxmlformats.org/officeDocument/2006/relationships/tags" Target="../tags/tag25.xml"/><Relationship Id="rId2" Type="http://schemas.openxmlformats.org/officeDocument/2006/relationships/image" Target="../media/image2.pn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tags" Target="../tags/tag28.xml"/><Relationship Id="rId4" Type="http://schemas.openxmlformats.org/officeDocument/2006/relationships/image" Target="../media/image35.png"/><Relationship Id="rId3" Type="http://schemas.openxmlformats.org/officeDocument/2006/relationships/tags" Target="../tags/tag27.xml"/><Relationship Id="rId2" Type="http://schemas.openxmlformats.org/officeDocument/2006/relationships/image" Target="../media/image34.jpeg"/><Relationship Id="rId1" Type="http://schemas.openxmlformats.org/officeDocument/2006/relationships/tags" Target="../tags/tag26.xml"/></Relationships>
</file>

<file path=ppt/slides/_rels/slide32.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image" Target="../media/image38.png"/><Relationship Id="rId7" Type="http://schemas.openxmlformats.org/officeDocument/2006/relationships/tags" Target="../tags/tag32.xml"/><Relationship Id="rId6" Type="http://schemas.openxmlformats.org/officeDocument/2006/relationships/image" Target="../media/image37.png"/><Relationship Id="rId5" Type="http://schemas.openxmlformats.org/officeDocument/2006/relationships/tags" Target="../tags/tag31.xml"/><Relationship Id="rId4" Type="http://schemas.openxmlformats.org/officeDocument/2006/relationships/image" Target="../media/image35.png"/><Relationship Id="rId3" Type="http://schemas.openxmlformats.org/officeDocument/2006/relationships/tags" Target="../tags/tag30.xml"/><Relationship Id="rId2" Type="http://schemas.openxmlformats.org/officeDocument/2006/relationships/image" Target="../media/image34.jpeg"/><Relationship Id="rId11" Type="http://schemas.openxmlformats.org/officeDocument/2006/relationships/notesSlide" Target="../notesSlides/notesSlide26.xml"/><Relationship Id="rId10" Type="http://schemas.openxmlformats.org/officeDocument/2006/relationships/slideLayout" Target="../slideLayouts/slideLayout1.xml"/><Relationship Id="rId1" Type="http://schemas.openxmlformats.org/officeDocument/2006/relationships/tags" Target="../tags/tag29.xml"/></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1.xml"/><Relationship Id="rId4" Type="http://schemas.openxmlformats.org/officeDocument/2006/relationships/image" Target="../media/image40.jpeg"/><Relationship Id="rId3" Type="http://schemas.openxmlformats.org/officeDocument/2006/relationships/tags" Target="../tags/tag35.xml"/><Relationship Id="rId2" Type="http://schemas.openxmlformats.org/officeDocument/2006/relationships/image" Target="../media/image39.png"/><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image" Target="../media/image41.png"/><Relationship Id="rId1" Type="http://schemas.openxmlformats.org/officeDocument/2006/relationships/tags" Target="../tags/tag36.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tags" Target="../tags/tag37.xml"/><Relationship Id="rId1" Type="http://schemas.openxmlformats.org/officeDocument/2006/relationships/image" Target="../media/image42.jpe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image" Target="../media/image43.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xml"/><Relationship Id="rId2" Type="http://schemas.openxmlformats.org/officeDocument/2006/relationships/image" Target="../media/image49.jpeg"/><Relationship Id="rId1" Type="http://schemas.openxmlformats.org/officeDocument/2006/relationships/image" Target="../media/image48.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xml"/><Relationship Id="rId2" Type="http://schemas.openxmlformats.org/officeDocument/2006/relationships/image" Target="../media/image51.png"/><Relationship Id="rId1"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9" Type="http://schemas.openxmlformats.org/officeDocument/2006/relationships/notesSlide" Target="../notesSlides/notesSlide34.xml"/><Relationship Id="rId8" Type="http://schemas.openxmlformats.org/officeDocument/2006/relationships/slideLayout" Target="../slideLayouts/slideLayout1.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a:stretch>
            <a:fillRect/>
          </a:stretch>
        </p:blipFill>
        <p:spPr>
          <a:xfrm flipH="1">
            <a:off x="0" y="0"/>
            <a:ext cx="12192000" cy="6858000"/>
          </a:xfrm>
          <a:prstGeom prst="rect">
            <a:avLst/>
          </a:prstGeom>
        </p:spPr>
      </p:pic>
      <p:sp>
        <p:nvSpPr>
          <p:cNvPr id="7" name="椭圆 6"/>
          <p:cNvSpPr/>
          <p:nvPr/>
        </p:nvSpPr>
        <p:spPr>
          <a:xfrm>
            <a:off x="7082282" y="2532644"/>
            <a:ext cx="1165749" cy="1165749"/>
          </a:xfrm>
          <a:prstGeom prst="ellipse">
            <a:avLst/>
          </a:prstGeom>
          <a:solidFill>
            <a:schemeClr val="bg1"/>
          </a:solidFill>
          <a:ln w="57150">
            <a:gradFill>
              <a:gsLst>
                <a:gs pos="0">
                  <a:schemeClr val="bg1">
                    <a:lumMod val="65000"/>
                  </a:schemeClr>
                </a:gs>
                <a:gs pos="100000">
                  <a:schemeClr val="bg1"/>
                </a:gs>
              </a:gsLst>
              <a:lin ang="13500000" scaled="0"/>
            </a:gra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3200" dirty="0">
              <a:solidFill>
                <a:prstClr val="white"/>
              </a:solidFill>
              <a:latin typeface="Arial" panose="020B0604020202020204" pitchFamily="34" charset="0"/>
              <a:ea typeface="MiSans" panose="00000500000000000000" charset="-122"/>
              <a:cs typeface="+mn-ea"/>
              <a:sym typeface="Arial" panose="020B0604020202020204" pitchFamily="34" charset="0"/>
            </a:endParaRPr>
          </a:p>
        </p:txBody>
      </p:sp>
      <p:sp>
        <p:nvSpPr>
          <p:cNvPr id="11" name="矩形 10"/>
          <p:cNvSpPr/>
          <p:nvPr/>
        </p:nvSpPr>
        <p:spPr>
          <a:xfrm>
            <a:off x="639275" y="3228573"/>
            <a:ext cx="6172438" cy="306705"/>
          </a:xfrm>
          <a:prstGeom prst="rect">
            <a:avLst/>
          </a:prstGeom>
        </p:spPr>
        <p:txBody>
          <a:bodyPr wrap="square">
            <a:spAutoFit/>
          </a:bodyPr>
          <a:lstStyle/>
          <a:p>
            <a:pPr algn="dist"/>
            <a:r>
              <a:rPr lang="en-US" altLang="zh-CN" sz="1400">
                <a:solidFill>
                  <a:srgbClr val="51A2E0"/>
                </a:solidFill>
                <a:latin typeface="MiSans" panose="00000500000000000000" charset="-122"/>
                <a:ea typeface="MiSans" panose="00000500000000000000" charset="-122"/>
                <a:cs typeface="MiSans" panose="00000500000000000000" charset="-122"/>
                <a:sym typeface="Arial" panose="020B0604020202020204" pitchFamily="34" charset="0"/>
              </a:rPr>
              <a:t>“Unplugged but Connected”</a:t>
            </a:r>
            <a:endParaRPr lang="en-US" altLang="zh-CN" sz="1400">
              <a:solidFill>
                <a:srgbClr val="51A2E0"/>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12" name="矩形 11"/>
          <p:cNvSpPr/>
          <p:nvPr/>
        </p:nvSpPr>
        <p:spPr>
          <a:xfrm>
            <a:off x="705017" y="3812373"/>
            <a:ext cx="6172438" cy="1709379"/>
          </a:xfrm>
          <a:prstGeom prst="rect">
            <a:avLst/>
          </a:prstGeom>
        </p:spPr>
        <p:txBody>
          <a:bodyPr wrap="square">
            <a:spAutoFit/>
          </a:bodyPr>
          <a:lstStyle/>
          <a:p>
            <a:pPr lvl="0">
              <a:lnSpc>
                <a:spcPct val="150000"/>
              </a:lnSpc>
              <a:defRPr/>
            </a:pPr>
            <a:r>
              <a:rPr kumimoji="0" lang="zh-CN" altLang="en-US" b="0" i="0" u="none" strike="noStrike" kern="1200" cap="none" spc="0" normalizeH="0" baseline="0" noProof="0">
                <a:ln>
                  <a:noFill/>
                </a:ln>
                <a:solidFill>
                  <a:schemeClr val="bg1"/>
                </a:solidFill>
                <a:effectLst/>
                <a:uLnTx/>
                <a:uFillTx/>
                <a:latin typeface="MiSans" panose="00000500000000000000" charset="-122"/>
                <a:ea typeface="MiSans" panose="00000500000000000000" charset="-122"/>
                <a:cs typeface="MiSans" panose="00000500000000000000" charset="-122"/>
                <a:sym typeface="Arial" panose="020B0604020202020204" pitchFamily="34" charset="0"/>
              </a:rPr>
              <a:t>陆俊安</a:t>
            </a:r>
            <a:r>
              <a:rPr kumimoji="0" lang="en-US" altLang="zh-CN" b="0" i="0" u="none" strike="noStrike" kern="1200" cap="none" spc="0" normalizeH="0" baseline="0" noProof="0">
                <a:ln>
                  <a:noFill/>
                </a:ln>
                <a:solidFill>
                  <a:schemeClr val="bg1"/>
                </a:solidFill>
                <a:effectLst/>
                <a:uLnTx/>
                <a:uFillTx/>
                <a:latin typeface="MiSans" panose="00000500000000000000" charset="-122"/>
                <a:ea typeface="MiSans" panose="00000500000000000000" charset="-122"/>
                <a:cs typeface="MiSans" panose="00000500000000000000" charset="-122"/>
                <a:sym typeface="Arial" panose="020B0604020202020204" pitchFamily="34" charset="0"/>
              </a:rPr>
              <a:t>/</a:t>
            </a:r>
            <a:r>
              <a:rPr kumimoji="0" lang="zh-CN" altLang="en-US" b="0" i="0" u="none" strike="noStrike" kern="1200" cap="none" spc="0" normalizeH="0" baseline="0" noProof="0">
                <a:ln>
                  <a:noFill/>
                </a:ln>
                <a:solidFill>
                  <a:schemeClr val="bg1"/>
                </a:solidFill>
                <a:effectLst/>
                <a:uLnTx/>
                <a:uFillTx/>
                <a:latin typeface="MiSans" panose="00000500000000000000" charset="-122"/>
                <a:ea typeface="MiSans" panose="00000500000000000000" charset="-122"/>
                <a:cs typeface="MiSans" panose="00000500000000000000" charset="-122"/>
                <a:sym typeface="Arial" panose="020B0604020202020204" pitchFamily="34" charset="0"/>
              </a:rPr>
              <a:t>韩雍睿馨</a:t>
            </a:r>
            <a:r>
              <a:rPr kumimoji="0" lang="en-US" altLang="zh-CN" b="0" i="0" u="none" strike="noStrike" kern="1200" cap="none" spc="0" normalizeH="0" baseline="0" noProof="0">
                <a:ln>
                  <a:noFill/>
                </a:ln>
                <a:solidFill>
                  <a:schemeClr val="bg1"/>
                </a:solidFill>
                <a:effectLst/>
                <a:uLnTx/>
                <a:uFillTx/>
                <a:latin typeface="MiSans" panose="00000500000000000000" charset="-122"/>
                <a:ea typeface="MiSans" panose="00000500000000000000" charset="-122"/>
                <a:cs typeface="MiSans" panose="00000500000000000000" charset="-122"/>
                <a:sym typeface="Arial" panose="020B0604020202020204" pitchFamily="34" charset="0"/>
              </a:rPr>
              <a:t>/</a:t>
            </a:r>
            <a:r>
              <a:rPr kumimoji="0" lang="zh-CN" altLang="en-US" b="0" i="0" u="none" strike="noStrike" kern="1200" cap="none" spc="0" normalizeH="0" baseline="0" noProof="0">
                <a:ln>
                  <a:noFill/>
                </a:ln>
                <a:solidFill>
                  <a:schemeClr val="bg1"/>
                </a:solidFill>
                <a:effectLst/>
                <a:uLnTx/>
                <a:uFillTx/>
                <a:latin typeface="MiSans" panose="00000500000000000000" charset="-122"/>
                <a:ea typeface="MiSans" panose="00000500000000000000" charset="-122"/>
                <a:cs typeface="MiSans" panose="00000500000000000000" charset="-122"/>
                <a:sym typeface="Arial" panose="020B0604020202020204" pitchFamily="34" charset="0"/>
              </a:rPr>
              <a:t>陈耀信</a:t>
            </a:r>
            <a:r>
              <a:rPr kumimoji="0" lang="en-US" altLang="zh-CN" b="0" i="0" u="none" strike="noStrike" kern="1200" cap="none" spc="0" normalizeH="0" baseline="0" noProof="0">
                <a:ln>
                  <a:noFill/>
                </a:ln>
                <a:solidFill>
                  <a:schemeClr val="bg1"/>
                </a:solidFill>
                <a:effectLst/>
                <a:uLnTx/>
                <a:uFillTx/>
                <a:latin typeface="MiSans" panose="00000500000000000000" charset="-122"/>
                <a:ea typeface="MiSans" panose="00000500000000000000" charset="-122"/>
                <a:cs typeface="MiSans" panose="00000500000000000000" charset="-122"/>
                <a:sym typeface="Arial" panose="020B0604020202020204" pitchFamily="34" charset="0"/>
              </a:rPr>
              <a:t>/</a:t>
            </a:r>
            <a:r>
              <a:rPr kumimoji="0" lang="zh-CN" altLang="en-US" b="0" i="0" u="none" strike="noStrike" kern="1200" cap="none" spc="0" normalizeH="0" baseline="0" noProof="0">
                <a:ln>
                  <a:noFill/>
                </a:ln>
                <a:solidFill>
                  <a:schemeClr val="bg1"/>
                </a:solidFill>
                <a:effectLst/>
                <a:uLnTx/>
                <a:uFillTx/>
                <a:latin typeface="MiSans" panose="00000500000000000000" charset="-122"/>
                <a:ea typeface="MiSans" panose="00000500000000000000" charset="-122"/>
                <a:cs typeface="MiSans" panose="00000500000000000000" charset="-122"/>
                <a:sym typeface="Arial" panose="020B0604020202020204" pitchFamily="34" charset="0"/>
              </a:rPr>
              <a:t>鲁周徵</a:t>
            </a:r>
            <a:r>
              <a:rPr kumimoji="0" lang="en-US" altLang="zh-CN" b="0" i="0" u="none" strike="noStrike" kern="1200" cap="none" spc="0" normalizeH="0" baseline="0" noProof="0">
                <a:ln>
                  <a:noFill/>
                </a:ln>
                <a:solidFill>
                  <a:schemeClr val="bg1"/>
                </a:solidFill>
                <a:effectLst/>
                <a:uLnTx/>
                <a:uFillTx/>
                <a:latin typeface="MiSans" panose="00000500000000000000" charset="-122"/>
                <a:ea typeface="MiSans" panose="00000500000000000000" charset="-122"/>
                <a:cs typeface="MiSans" panose="00000500000000000000" charset="-122"/>
                <a:sym typeface="Arial" panose="020B0604020202020204" pitchFamily="34" charset="0"/>
              </a:rPr>
              <a:t>/</a:t>
            </a:r>
            <a:r>
              <a:rPr kumimoji="0" lang="zh-CN" altLang="en-US" b="0" i="0" u="none" strike="noStrike" kern="1200" cap="none" spc="0" normalizeH="0" baseline="0" noProof="0">
                <a:ln>
                  <a:noFill/>
                </a:ln>
                <a:solidFill>
                  <a:schemeClr val="bg1"/>
                </a:solidFill>
                <a:effectLst/>
                <a:uLnTx/>
                <a:uFillTx/>
                <a:latin typeface="MiSans" panose="00000500000000000000" charset="-122"/>
                <a:ea typeface="MiSans" panose="00000500000000000000" charset="-122"/>
                <a:cs typeface="MiSans" panose="00000500000000000000" charset="-122"/>
                <a:sym typeface="Arial" panose="020B0604020202020204" pitchFamily="34" charset="0"/>
              </a:rPr>
              <a:t>翟云天</a:t>
            </a:r>
            <a:r>
              <a:rPr kumimoji="0" lang="en-US" altLang="zh-CN" b="0" i="0" u="none" strike="noStrike" kern="1200" cap="none" spc="0" normalizeH="0" baseline="0" noProof="0">
                <a:ln>
                  <a:noFill/>
                </a:ln>
                <a:solidFill>
                  <a:schemeClr val="bg1"/>
                </a:solidFill>
                <a:effectLst/>
                <a:uLnTx/>
                <a:uFillTx/>
                <a:latin typeface="MiSans" panose="00000500000000000000" charset="-122"/>
                <a:ea typeface="MiSans" panose="00000500000000000000" charset="-122"/>
                <a:cs typeface="MiSans" panose="00000500000000000000" charset="-122"/>
                <a:sym typeface="Arial" panose="020B0604020202020204" pitchFamily="34" charset="0"/>
              </a:rPr>
              <a:t>/Shrestha/</a:t>
            </a:r>
            <a:r>
              <a:rPr kumimoji="0" lang="zh-CN" altLang="en-US" b="0" i="0" u="none" strike="noStrike" kern="1200" cap="none" spc="0" normalizeH="0" baseline="0" noProof="0">
                <a:ln>
                  <a:noFill/>
                </a:ln>
                <a:solidFill>
                  <a:schemeClr val="bg1"/>
                </a:solidFill>
                <a:effectLst/>
                <a:uLnTx/>
                <a:uFillTx/>
                <a:latin typeface="MiSans" panose="00000500000000000000" charset="-122"/>
                <a:ea typeface="MiSans" panose="00000500000000000000" charset="-122"/>
                <a:cs typeface="MiSans" panose="00000500000000000000" charset="-122"/>
                <a:sym typeface="Arial" panose="020B0604020202020204" pitchFamily="34" charset="0"/>
              </a:rPr>
              <a:t>黄立刚</a:t>
            </a:r>
            <a:endParaRPr kumimoji="0" lang="zh-CN" altLang="en-US" b="0" i="0" u="none" strike="noStrike" kern="1200" cap="none" spc="0" normalizeH="0" baseline="0" noProof="0">
              <a:ln>
                <a:noFill/>
              </a:ln>
              <a:solidFill>
                <a:schemeClr val="bg1"/>
              </a:solidFill>
              <a:effectLst/>
              <a:uLnTx/>
              <a:uFillTx/>
              <a:latin typeface="MiSans" panose="00000500000000000000" charset="-122"/>
              <a:ea typeface="MiSans" panose="00000500000000000000" charset="-122"/>
              <a:cs typeface="MiSans" panose="00000500000000000000" charset="-122"/>
              <a:sym typeface="Arial" panose="020B0604020202020204" pitchFamily="34" charset="0"/>
            </a:endParaRPr>
          </a:p>
          <a:p>
            <a:pPr lvl="0">
              <a:lnSpc>
                <a:spcPct val="150000"/>
              </a:lnSpc>
              <a:defRPr/>
            </a:pPr>
            <a:endParaRPr kumimoji="0" lang="zh-CN" altLang="en-US" b="0" i="0" u="none" strike="noStrike" kern="1200" cap="none" spc="0" normalizeH="0" baseline="0" noProof="0">
              <a:ln>
                <a:noFill/>
              </a:ln>
              <a:solidFill>
                <a:schemeClr val="bg1"/>
              </a:solidFill>
              <a:effectLst/>
              <a:uLnTx/>
              <a:uFillTx/>
              <a:latin typeface="MiSans" panose="00000500000000000000" charset="-122"/>
              <a:ea typeface="MiSans" panose="00000500000000000000" charset="-122"/>
              <a:cs typeface="MiSans" panose="00000500000000000000" charset="-122"/>
              <a:sym typeface="Arial" panose="020B0604020202020204" pitchFamily="34" charset="0"/>
            </a:endParaRPr>
          </a:p>
          <a:p>
            <a:pPr lvl="0" algn="r">
              <a:lnSpc>
                <a:spcPct val="150000"/>
              </a:lnSpc>
              <a:defRPr/>
            </a:pPr>
            <a:r>
              <a:rPr kumimoji="0" lang="en-US" altLang="zh-CN" b="0" i="0" u="none" strike="noStrike" kern="1200" cap="none" spc="0" normalizeH="0" baseline="0" noProof="0">
                <a:ln>
                  <a:noFill/>
                </a:ln>
                <a:solidFill>
                  <a:schemeClr val="bg1"/>
                </a:solidFill>
                <a:effectLst/>
                <a:uLnTx/>
                <a:uFillTx/>
                <a:latin typeface="MiSans" panose="00000500000000000000" charset="-122"/>
                <a:ea typeface="MiSans" panose="00000500000000000000" charset="-122"/>
                <a:cs typeface="MiSans" panose="00000500000000000000" charset="-122"/>
                <a:sym typeface="Arial" panose="020B0604020202020204" pitchFamily="34" charset="0"/>
              </a:rPr>
              <a:t>——2023/9/11</a:t>
            </a:r>
            <a:endParaRPr kumimoji="0" lang="en-US" altLang="zh-CN" b="0" i="0" u="none" strike="noStrike" kern="1200" cap="none" spc="0" normalizeH="0" baseline="0" noProof="0">
              <a:ln>
                <a:noFill/>
              </a:ln>
              <a:solidFill>
                <a:schemeClr val="bg1"/>
              </a:solidFill>
              <a:effectLst/>
              <a:uLnTx/>
              <a:uFillTx/>
              <a:latin typeface="MiSans" panose="00000500000000000000" charset="-122"/>
              <a:ea typeface="MiSans" panose="00000500000000000000" charset="-122"/>
              <a:cs typeface="MiSans" panose="00000500000000000000" charset="-122"/>
              <a:sym typeface="Arial" panose="020B0604020202020204" pitchFamily="34" charset="0"/>
            </a:endParaRPr>
          </a:p>
          <a:p>
            <a:pPr lvl="0">
              <a:lnSpc>
                <a:spcPct val="150000"/>
              </a:lnSpc>
              <a:defRPr/>
            </a:pPr>
            <a:endParaRPr kumimoji="0" lang="zh-CN" altLang="en-US" b="0" i="0" u="none" strike="noStrike" kern="1200" cap="none" spc="0" normalizeH="0" baseline="0" noProof="0" dirty="0">
              <a:ln>
                <a:noFill/>
              </a:ln>
              <a:solidFill>
                <a:schemeClr val="bg1"/>
              </a:solidFill>
              <a:effectLst/>
              <a:uLnTx/>
              <a:uFillTx/>
              <a:latin typeface="MiSans" panose="00000500000000000000" charset="-122"/>
              <a:ea typeface="MiSans" panose="00000500000000000000" charset="-122"/>
              <a:cs typeface="+mn-ea"/>
              <a:sym typeface="Arial" panose="020B0604020202020204" pitchFamily="34" charset="0"/>
            </a:endParaRPr>
          </a:p>
        </p:txBody>
      </p:sp>
      <p:sp>
        <p:nvSpPr>
          <p:cNvPr id="36" name="矩形 35"/>
          <p:cNvSpPr/>
          <p:nvPr/>
        </p:nvSpPr>
        <p:spPr>
          <a:xfrm>
            <a:off x="531703" y="1206244"/>
            <a:ext cx="8674254" cy="1938992"/>
          </a:xfrm>
          <a:prstGeom prst="rect">
            <a:avLst/>
          </a:prstGeom>
        </p:spPr>
        <p:txBody>
          <a:bodyPr wrap="square">
            <a:spAutoFit/>
          </a:bodyPr>
          <a:lstStyle/>
          <a:p>
            <a:r>
              <a:rPr lang="en-US" altLang="zh-CN" sz="6000">
                <a:solidFill>
                  <a:schemeClr val="bg1"/>
                </a:solidFill>
                <a:latin typeface="MiSans Bold" panose="00000800000000000000" charset="-122"/>
                <a:ea typeface="MiSans Bold" panose="00000800000000000000" charset="-122"/>
                <a:cs typeface="MiSans Bold" panose="00000800000000000000" charset="-122"/>
                <a:sym typeface="+mn-lt"/>
              </a:rPr>
              <a:t>Wireless Communication</a:t>
            </a:r>
            <a:endParaRPr lang="en-US" altLang="zh-CN" sz="6000">
              <a:solidFill>
                <a:schemeClr val="bg1"/>
              </a:solidFill>
              <a:latin typeface="MiSans Bold" panose="00000800000000000000" charset="-122"/>
              <a:ea typeface="MiSans Bold" panose="00000800000000000000" charset="-122"/>
              <a:cs typeface="MiSans Bold" panose="00000800000000000000" charset="-122"/>
              <a:sym typeface="+mn-lt"/>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575945" y="1064895"/>
            <a:ext cx="10836910" cy="4399915"/>
          </a:xfrm>
          <a:prstGeom prst="rect">
            <a:avLst/>
          </a:prstGeom>
          <a:noFill/>
        </p:spPr>
        <p:txBody>
          <a:bodyPr wrap="square" rtlCol="0">
            <a:spAutoFit/>
          </a:bodyPr>
          <a:p>
            <a:r>
              <a:rPr lang="en-US" altLang="zh-CN" sz="4000"/>
              <a:t>1.Radio transmission</a:t>
            </a:r>
            <a:endParaRPr lang="en-US" altLang="zh-CN" sz="4000"/>
          </a:p>
          <a:p>
            <a:endParaRPr lang="en-US" altLang="zh-CN" sz="4000"/>
          </a:p>
          <a:p>
            <a:r>
              <a:rPr lang="en-US" altLang="zh-CN" sz="4000"/>
              <a:t>2.Microwave transmission</a:t>
            </a:r>
            <a:endParaRPr lang="en-US" altLang="zh-CN" sz="4000"/>
          </a:p>
          <a:p>
            <a:endParaRPr lang="en-US" altLang="zh-CN" sz="4000"/>
          </a:p>
          <a:p>
            <a:r>
              <a:rPr lang="en-US" altLang="zh-CN" sz="4000"/>
              <a:t>3.Infrared transmission</a:t>
            </a:r>
            <a:endParaRPr lang="en-US" altLang="zh-CN" sz="4000"/>
          </a:p>
          <a:p>
            <a:endParaRPr lang="en-US" altLang="zh-CN" sz="4000"/>
          </a:p>
          <a:p>
            <a:r>
              <a:rPr lang="en-US" altLang="zh-CN" sz="4000"/>
              <a:t>4.Optical communication</a:t>
            </a:r>
            <a:endParaRPr lang="en-US" altLang="zh-CN" sz="4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393190" y="1406525"/>
            <a:ext cx="9404985" cy="4044315"/>
          </a:xfrm>
          <a:prstGeom prst="rect">
            <a:avLst/>
          </a:prstGeom>
        </p:spPr>
      </p:pic>
      <p:sp>
        <p:nvSpPr>
          <p:cNvPr id="3" name="文本框 2"/>
          <p:cNvSpPr txBox="1"/>
          <p:nvPr/>
        </p:nvSpPr>
        <p:spPr>
          <a:xfrm>
            <a:off x="1267460" y="909955"/>
            <a:ext cx="9784080" cy="368300"/>
          </a:xfrm>
          <a:prstGeom prst="rect">
            <a:avLst/>
          </a:prstGeom>
          <a:noFill/>
        </p:spPr>
        <p:txBody>
          <a:bodyPr wrap="square" rtlCol="0">
            <a:spAutoFit/>
          </a:bodyPr>
          <a:p>
            <a:r>
              <a:rPr lang="en-US" altLang="zh-CN"/>
              <a:t>1.Radio transmission</a:t>
            </a:r>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791970" y="846455"/>
            <a:ext cx="8513445" cy="52781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02005" y="1031240"/>
            <a:ext cx="10418445" cy="368300"/>
          </a:xfrm>
          <a:prstGeom prst="rect">
            <a:avLst/>
          </a:prstGeom>
          <a:noFill/>
        </p:spPr>
        <p:txBody>
          <a:bodyPr wrap="square" rtlCol="0">
            <a:spAutoFit/>
          </a:bodyPr>
          <a:p>
            <a:r>
              <a:rPr lang="en-US" altLang="zh-CN"/>
              <a:t>2.</a:t>
            </a:r>
            <a:r>
              <a:rPr lang="zh-CN" altLang="en-US"/>
              <a:t>Microwave transmission</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667000" y="1781810"/>
            <a:ext cx="6858000" cy="40767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22325" y="1064895"/>
            <a:ext cx="10128250" cy="368300"/>
          </a:xfrm>
          <a:prstGeom prst="rect">
            <a:avLst/>
          </a:prstGeom>
          <a:noFill/>
        </p:spPr>
        <p:txBody>
          <a:bodyPr wrap="square" rtlCol="0">
            <a:spAutoFit/>
          </a:bodyPr>
          <a:p>
            <a:r>
              <a:rPr lang="en-US" altLang="zh-CN"/>
              <a:t>3.</a:t>
            </a:r>
            <a:r>
              <a:rPr lang="zh-CN" altLang="en-US"/>
              <a:t>Infrared transmission</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4355465" y="1567815"/>
            <a:ext cx="2955290" cy="38969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22325" y="1031240"/>
            <a:ext cx="10243185" cy="368300"/>
          </a:xfrm>
          <a:prstGeom prst="rect">
            <a:avLst/>
          </a:prstGeom>
          <a:noFill/>
        </p:spPr>
        <p:txBody>
          <a:bodyPr wrap="square" rtlCol="0">
            <a:spAutoFit/>
          </a:bodyPr>
          <a:p>
            <a:r>
              <a:rPr lang="en-US" altLang="zh-CN"/>
              <a:t>4.Optical communication</a:t>
            </a:r>
            <a:endParaRPr lang="en-US" altLang="zh-CN"/>
          </a:p>
        </p:txBody>
      </p:sp>
      <p:pic>
        <p:nvPicPr>
          <p:cNvPr id="3" name="图片 2"/>
          <p:cNvPicPr>
            <a:picLocks noChangeAspect="1"/>
          </p:cNvPicPr>
          <p:nvPr>
            <p:custDataLst>
              <p:tags r:id="rId1"/>
            </p:custDataLst>
          </p:nvPr>
        </p:nvPicPr>
        <p:blipFill>
          <a:blip r:embed="rId2"/>
          <a:stretch>
            <a:fillRect/>
          </a:stretch>
        </p:blipFill>
        <p:spPr>
          <a:xfrm>
            <a:off x="2710180" y="1910080"/>
            <a:ext cx="7073265" cy="421068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flipH="1">
            <a:off x="1665356" y="214304"/>
            <a:ext cx="4682749" cy="584775"/>
          </a:xfrm>
          <a:prstGeom prst="rect">
            <a:avLst/>
          </a:prstGeom>
          <a:noFill/>
        </p:spPr>
        <p:txBody>
          <a:bodyPr wrap="square" rtlCol="0">
            <a:spAutoFit/>
          </a:bodyPr>
          <a:lstStyle/>
          <a:p>
            <a:pPr defTabSz="914400">
              <a:defRPr/>
            </a:pPr>
            <a:r>
              <a:rPr lang="en-US" altLang="zh-CN" sz="3200" b="1" dirty="0">
                <a:latin typeface="MiSans" panose="00000500000000000000" charset="-122"/>
                <a:ea typeface="MiSans" panose="00000500000000000000" charset="-122"/>
                <a:cs typeface="MiSans" panose="00000500000000000000" charset="-122"/>
                <a:sym typeface="Arial" panose="020B0604020202020204" pitchFamily="34" charset="0"/>
              </a:rPr>
              <a:t>Mobile network</a:t>
            </a:r>
            <a:endParaRPr lang="zh-CN" altLang="en-US" sz="3200" b="1" dirty="0">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3" name="Freeform 5"/>
          <p:cNvSpPr/>
          <p:nvPr/>
        </p:nvSpPr>
        <p:spPr bwMode="auto">
          <a:xfrm>
            <a:off x="2356203" y="2207114"/>
            <a:ext cx="2376863" cy="210659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1">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85">
              <a:solidFill>
                <a:srgbClr val="FFFFFF"/>
              </a:solidFill>
              <a:latin typeface="Arial" panose="020B0604020202020204" pitchFamily="34" charset="0"/>
              <a:ea typeface="MiSans" panose="00000500000000000000" charset="-122"/>
              <a:cs typeface="+mn-ea"/>
              <a:sym typeface="Arial" panose="020B0604020202020204" pitchFamily="34" charset="0"/>
            </a:endParaRPr>
          </a:p>
        </p:txBody>
      </p:sp>
      <p:sp>
        <p:nvSpPr>
          <p:cNvPr id="4" name="Freeform 5"/>
          <p:cNvSpPr/>
          <p:nvPr/>
        </p:nvSpPr>
        <p:spPr bwMode="auto">
          <a:xfrm>
            <a:off x="2485529" y="2321735"/>
            <a:ext cx="2118208" cy="187734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lumMod val="95000"/>
            </a:schemeClr>
          </a:solidFill>
          <a:ln w="50800">
            <a:noFill/>
          </a:ln>
          <a:effectLst>
            <a:outerShdw blurRad="101600" dist="50800" dir="2700000" algn="tl" rotWithShape="0">
              <a:schemeClr val="accent1">
                <a:lumMod val="50000"/>
                <a:alpha val="64000"/>
              </a:schemeClr>
            </a:outerShdw>
          </a:effectLst>
          <a:scene3d>
            <a:camera prst="orthographicFront"/>
            <a:lightRig rig="threePt" dir="t"/>
          </a:scene3d>
          <a:sp3d prstMaterial="softEdge">
            <a:bevelT w="63500" h="19050" prst="angle"/>
          </a:sp3d>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85">
              <a:solidFill>
                <a:srgbClr val="FFFFFF"/>
              </a:solidFill>
              <a:latin typeface="Arial" panose="020B0604020202020204" pitchFamily="34" charset="0"/>
              <a:ea typeface="MiSans" panose="00000500000000000000" charset="-122"/>
              <a:cs typeface="+mn-ea"/>
              <a:sym typeface="Arial" panose="020B0604020202020204" pitchFamily="34" charset="0"/>
            </a:endParaRPr>
          </a:p>
        </p:txBody>
      </p:sp>
      <p:sp>
        <p:nvSpPr>
          <p:cNvPr id="5" name="Freeform 5"/>
          <p:cNvSpPr/>
          <p:nvPr/>
        </p:nvSpPr>
        <p:spPr bwMode="auto">
          <a:xfrm>
            <a:off x="7431613" y="2207106"/>
            <a:ext cx="2376863" cy="210659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595959"/>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2">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85">
              <a:solidFill>
                <a:srgbClr val="FFFFFF"/>
              </a:solidFill>
              <a:latin typeface="Arial" panose="020B0604020202020204" pitchFamily="34" charset="0"/>
              <a:ea typeface="MiSans" panose="00000500000000000000" charset="-122"/>
              <a:cs typeface="+mn-ea"/>
              <a:sym typeface="Arial" panose="020B0604020202020204" pitchFamily="34" charset="0"/>
            </a:endParaRPr>
          </a:p>
        </p:txBody>
      </p:sp>
      <p:sp>
        <p:nvSpPr>
          <p:cNvPr id="6" name="Freeform 5"/>
          <p:cNvSpPr/>
          <p:nvPr/>
        </p:nvSpPr>
        <p:spPr bwMode="auto">
          <a:xfrm>
            <a:off x="7560940" y="2321727"/>
            <a:ext cx="2118208" cy="187734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lumMod val="95000"/>
            </a:schemeClr>
          </a:solidFill>
          <a:ln w="50800">
            <a:noFill/>
          </a:ln>
          <a:effectLst>
            <a:outerShdw blurRad="101600" dist="50800" dir="2700000" algn="tl" rotWithShape="0">
              <a:schemeClr val="accent2">
                <a:lumMod val="50000"/>
                <a:alpha val="64000"/>
              </a:schemeClr>
            </a:outerShdw>
          </a:effectLst>
          <a:scene3d>
            <a:camera prst="orthographicFront"/>
            <a:lightRig rig="threePt" dir="t"/>
          </a:scene3d>
          <a:sp3d prstMaterial="softEdge">
            <a:bevelT w="63500" h="19050" prst="angle"/>
          </a:sp3d>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85">
              <a:solidFill>
                <a:srgbClr val="FFFFFF"/>
              </a:solidFill>
              <a:latin typeface="Arial" panose="020B0604020202020204" pitchFamily="34" charset="0"/>
              <a:ea typeface="MiSans" panose="00000500000000000000" charset="-122"/>
              <a:cs typeface="+mn-ea"/>
              <a:sym typeface="Arial" panose="020B0604020202020204" pitchFamily="34" charset="0"/>
            </a:endParaRPr>
          </a:p>
        </p:txBody>
      </p:sp>
      <p:grpSp>
        <p:nvGrpSpPr>
          <p:cNvPr id="20" name="组合 19"/>
          <p:cNvGrpSpPr/>
          <p:nvPr/>
        </p:nvGrpSpPr>
        <p:grpSpPr>
          <a:xfrm>
            <a:off x="3106077" y="2746570"/>
            <a:ext cx="895460" cy="1027678"/>
            <a:chOff x="2733098" y="4187405"/>
            <a:chExt cx="484675" cy="556238"/>
          </a:xfrm>
          <a:solidFill>
            <a:schemeClr val="accent1"/>
          </a:solidFill>
        </p:grpSpPr>
        <p:sp>
          <p:nvSpPr>
            <p:cNvPr id="22" name="Oval 302"/>
            <p:cNvSpPr>
              <a:spLocks noChangeArrowheads="1"/>
            </p:cNvSpPr>
            <p:nvPr/>
          </p:nvSpPr>
          <p:spPr bwMode="auto">
            <a:xfrm>
              <a:off x="2849117" y="4187405"/>
              <a:ext cx="84574" cy="10734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85">
                <a:solidFill>
                  <a:srgbClr val="000000"/>
                </a:solidFill>
                <a:latin typeface="Arial" panose="020B0604020202020204" pitchFamily="34" charset="0"/>
                <a:ea typeface="MiSans" panose="00000500000000000000" charset="-122"/>
                <a:cs typeface="+mn-ea"/>
                <a:sym typeface="Arial" panose="020B0604020202020204" pitchFamily="34" charset="0"/>
              </a:endParaRPr>
            </a:p>
          </p:txBody>
        </p:sp>
        <p:sp>
          <p:nvSpPr>
            <p:cNvPr id="23" name="Freeform 303"/>
            <p:cNvSpPr>
              <a:spLocks noEditPoints="1"/>
            </p:cNvSpPr>
            <p:nvPr/>
          </p:nvSpPr>
          <p:spPr bwMode="auto">
            <a:xfrm>
              <a:off x="2733098" y="4304508"/>
              <a:ext cx="310105" cy="439135"/>
            </a:xfrm>
            <a:custGeom>
              <a:avLst/>
              <a:gdLst>
                <a:gd name="T0" fmla="*/ 121 w 121"/>
                <a:gd name="T1" fmla="*/ 26 h 171"/>
                <a:gd name="T2" fmla="*/ 120 w 121"/>
                <a:gd name="T3" fmla="*/ 26 h 171"/>
                <a:gd name="T4" fmla="*/ 114 w 121"/>
                <a:gd name="T5" fmla="*/ 21 h 171"/>
                <a:gd name="T6" fmla="*/ 90 w 121"/>
                <a:gd name="T7" fmla="*/ 3 h 171"/>
                <a:gd name="T8" fmla="*/ 84 w 121"/>
                <a:gd name="T9" fmla="*/ 1 h 171"/>
                <a:gd name="T10" fmla="*/ 76 w 121"/>
                <a:gd name="T11" fmla="*/ 1 h 171"/>
                <a:gd name="T12" fmla="*/ 74 w 121"/>
                <a:gd name="T13" fmla="*/ 11 h 171"/>
                <a:gd name="T14" fmla="*/ 67 w 121"/>
                <a:gd name="T15" fmla="*/ 42 h 171"/>
                <a:gd name="T16" fmla="*/ 67 w 121"/>
                <a:gd name="T17" fmla="*/ 7 h 171"/>
                <a:gd name="T18" fmla="*/ 58 w 121"/>
                <a:gd name="T19" fmla="*/ 0 h 171"/>
                <a:gd name="T20" fmla="*/ 58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3 w 121"/>
                <a:gd name="T33" fmla="*/ 36 h 171"/>
                <a:gd name="T34" fmla="*/ 1 w 121"/>
                <a:gd name="T35" fmla="*/ 48 h 171"/>
                <a:gd name="T36" fmla="*/ 2 w 121"/>
                <a:gd name="T37" fmla="*/ 48 h 171"/>
                <a:gd name="T38" fmla="*/ 2 w 121"/>
                <a:gd name="T39" fmla="*/ 50 h 171"/>
                <a:gd name="T40" fmla="*/ 6 w 121"/>
                <a:gd name="T41" fmla="*/ 57 h 171"/>
                <a:gd name="T42" fmla="*/ 20 w 121"/>
                <a:gd name="T43" fmla="*/ 85 h 171"/>
                <a:gd name="T44" fmla="*/ 33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4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71">
                  <a:moveTo>
                    <a:pt x="120" y="42"/>
                  </a:moveTo>
                  <a:cubicBezTo>
                    <a:pt x="120" y="35"/>
                    <a:pt x="121" y="24"/>
                    <a:pt x="121" y="26"/>
                  </a:cubicBezTo>
                  <a:cubicBezTo>
                    <a:pt x="121" y="26"/>
                    <a:pt x="121" y="26"/>
                    <a:pt x="121"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1"/>
                    <a:pt x="76" y="0"/>
                  </a:cubicBezTo>
                  <a:cubicBezTo>
                    <a:pt x="76" y="1"/>
                    <a:pt x="76" y="1"/>
                    <a:pt x="76"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8" y="9"/>
                    <a:pt x="58" y="9"/>
                    <a:pt x="58" y="9"/>
                  </a:cubicBezTo>
                  <a:cubicBezTo>
                    <a:pt x="56" y="42"/>
                    <a:pt x="56" y="42"/>
                    <a:pt x="56" y="42"/>
                  </a:cubicBezTo>
                  <a:cubicBezTo>
                    <a:pt x="45" y="18"/>
                    <a:pt x="45" y="18"/>
                    <a:pt x="45" y="18"/>
                  </a:cubicBezTo>
                  <a:cubicBezTo>
                    <a:pt x="49" y="11"/>
                    <a:pt x="49" y="11"/>
                    <a:pt x="49" y="11"/>
                  </a:cubicBezTo>
                  <a:cubicBezTo>
                    <a:pt x="40" y="7"/>
                    <a:pt x="40" y="7"/>
                    <a:pt x="40" y="7"/>
                  </a:cubicBezTo>
                  <a:cubicBezTo>
                    <a:pt x="47" y="1"/>
                    <a:pt x="47" y="1"/>
                    <a:pt x="47" y="1"/>
                  </a:cubicBezTo>
                  <a:cubicBezTo>
                    <a:pt x="47" y="0"/>
                    <a:pt x="47" y="0"/>
                    <a:pt x="47" y="0"/>
                  </a:cubicBezTo>
                  <a:cubicBezTo>
                    <a:pt x="45" y="1"/>
                    <a:pt x="42" y="1"/>
                    <a:pt x="39" y="1"/>
                  </a:cubicBezTo>
                  <a:cubicBezTo>
                    <a:pt x="39" y="1"/>
                    <a:pt x="39" y="1"/>
                    <a:pt x="38" y="1"/>
                  </a:cubicBezTo>
                  <a:cubicBezTo>
                    <a:pt x="36" y="2"/>
                    <a:pt x="33" y="3"/>
                    <a:pt x="31" y="5"/>
                  </a:cubicBezTo>
                  <a:cubicBezTo>
                    <a:pt x="3" y="35"/>
                    <a:pt x="3" y="35"/>
                    <a:pt x="3" y="35"/>
                  </a:cubicBezTo>
                  <a:cubicBezTo>
                    <a:pt x="3" y="36"/>
                    <a:pt x="3" y="36"/>
                    <a:pt x="3" y="36"/>
                  </a:cubicBezTo>
                  <a:cubicBezTo>
                    <a:pt x="3" y="36"/>
                    <a:pt x="3" y="36"/>
                    <a:pt x="3" y="36"/>
                  </a:cubicBezTo>
                  <a:cubicBezTo>
                    <a:pt x="0" y="60"/>
                    <a:pt x="2" y="42"/>
                    <a:pt x="1" y="48"/>
                  </a:cubicBezTo>
                  <a:cubicBezTo>
                    <a:pt x="1" y="48"/>
                    <a:pt x="1" y="48"/>
                    <a:pt x="1" y="48"/>
                  </a:cubicBezTo>
                  <a:cubicBezTo>
                    <a:pt x="1" y="48"/>
                    <a:pt x="1" y="48"/>
                    <a:pt x="1" y="48"/>
                  </a:cubicBezTo>
                  <a:cubicBezTo>
                    <a:pt x="2" y="48"/>
                    <a:pt x="2" y="48"/>
                    <a:pt x="2" y="48"/>
                  </a:cubicBezTo>
                  <a:cubicBezTo>
                    <a:pt x="2" y="49"/>
                    <a:pt x="2" y="49"/>
                    <a:pt x="2" y="49"/>
                  </a:cubicBezTo>
                  <a:cubicBezTo>
                    <a:pt x="2" y="50"/>
                    <a:pt x="2" y="50"/>
                    <a:pt x="2" y="50"/>
                  </a:cubicBezTo>
                  <a:cubicBezTo>
                    <a:pt x="4" y="52"/>
                    <a:pt x="4" y="52"/>
                    <a:pt x="4" y="52"/>
                  </a:cubicBezTo>
                  <a:cubicBezTo>
                    <a:pt x="6" y="57"/>
                    <a:pt x="6" y="57"/>
                    <a:pt x="6" y="57"/>
                  </a:cubicBezTo>
                  <a:cubicBezTo>
                    <a:pt x="11" y="66"/>
                    <a:pt x="11" y="66"/>
                    <a:pt x="11" y="66"/>
                  </a:cubicBezTo>
                  <a:cubicBezTo>
                    <a:pt x="20" y="85"/>
                    <a:pt x="20" y="85"/>
                    <a:pt x="20" y="85"/>
                  </a:cubicBezTo>
                  <a:cubicBezTo>
                    <a:pt x="24" y="82"/>
                    <a:pt x="29" y="80"/>
                    <a:pt x="33" y="78"/>
                  </a:cubicBezTo>
                  <a:cubicBezTo>
                    <a:pt x="33" y="82"/>
                    <a:pt x="33" y="86"/>
                    <a:pt x="33" y="90"/>
                  </a:cubicBezTo>
                  <a:cubicBezTo>
                    <a:pt x="33" y="90"/>
                    <a:pt x="33" y="90"/>
                    <a:pt x="33" y="90"/>
                  </a:cubicBezTo>
                  <a:cubicBezTo>
                    <a:pt x="33" y="90"/>
                    <a:pt x="34" y="90"/>
                    <a:pt x="35" y="90"/>
                  </a:cubicBezTo>
                  <a:cubicBezTo>
                    <a:pt x="37" y="171"/>
                    <a:pt x="37" y="171"/>
                    <a:pt x="37" y="171"/>
                  </a:cubicBezTo>
                  <a:cubicBezTo>
                    <a:pt x="60" y="171"/>
                    <a:pt x="60" y="171"/>
                    <a:pt x="60" y="171"/>
                  </a:cubicBezTo>
                  <a:cubicBezTo>
                    <a:pt x="61" y="161"/>
                    <a:pt x="61" y="148"/>
                    <a:pt x="61" y="134"/>
                  </a:cubicBezTo>
                  <a:cubicBezTo>
                    <a:pt x="58" y="127"/>
                    <a:pt x="56" y="118"/>
                    <a:pt x="56" y="110"/>
                  </a:cubicBezTo>
                  <a:cubicBezTo>
                    <a:pt x="56" y="74"/>
                    <a:pt x="84" y="44"/>
                    <a:pt x="120" y="42"/>
                  </a:cubicBezTo>
                  <a:close/>
                  <a:moveTo>
                    <a:pt x="89" y="33"/>
                  </a:moveTo>
                  <a:cubicBezTo>
                    <a:pt x="89" y="31"/>
                    <a:pt x="89" y="29"/>
                    <a:pt x="89" y="27"/>
                  </a:cubicBezTo>
                  <a:cubicBezTo>
                    <a:pt x="93" y="31"/>
                    <a:pt x="93" y="31"/>
                    <a:pt x="93" y="31"/>
                  </a:cubicBezTo>
                  <a:cubicBezTo>
                    <a:pt x="96" y="33"/>
                    <a:pt x="96" y="33"/>
                    <a:pt x="96" y="33"/>
                  </a:cubicBezTo>
                  <a:cubicBezTo>
                    <a:pt x="75" y="45"/>
                    <a:pt x="75" y="45"/>
                    <a:pt x="75" y="45"/>
                  </a:cubicBezTo>
                  <a:cubicBezTo>
                    <a:pt x="74" y="42"/>
                    <a:pt x="74" y="42"/>
                    <a:pt x="74" y="42"/>
                  </a:cubicBezTo>
                  <a:lnTo>
                    <a:pt x="89" y="33"/>
                  </a:lnTo>
                  <a:close/>
                  <a:moveTo>
                    <a:pt x="33" y="60"/>
                  </a:moveTo>
                  <a:cubicBezTo>
                    <a:pt x="30" y="55"/>
                    <a:pt x="30" y="55"/>
                    <a:pt x="30" y="55"/>
                  </a:cubicBezTo>
                  <a:cubicBezTo>
                    <a:pt x="25" y="46"/>
                    <a:pt x="25" y="46"/>
                    <a:pt x="25" y="46"/>
                  </a:cubicBezTo>
                  <a:cubicBezTo>
                    <a:pt x="24" y="44"/>
                    <a:pt x="24" y="44"/>
                    <a:pt x="24" y="44"/>
                  </a:cubicBezTo>
                  <a:cubicBezTo>
                    <a:pt x="34" y="31"/>
                    <a:pt x="34" y="31"/>
                    <a:pt x="34" y="31"/>
                  </a:cubicBezTo>
                  <a:cubicBezTo>
                    <a:pt x="34" y="41"/>
                    <a:pt x="33" y="5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85">
                <a:solidFill>
                  <a:srgbClr val="000000"/>
                </a:solidFill>
                <a:latin typeface="Arial" panose="020B0604020202020204" pitchFamily="34" charset="0"/>
                <a:ea typeface="MiSans" panose="00000500000000000000" charset="-122"/>
                <a:cs typeface="+mn-ea"/>
                <a:sym typeface="Arial" panose="020B0604020202020204" pitchFamily="34" charset="0"/>
              </a:endParaRPr>
            </a:p>
          </p:txBody>
        </p:sp>
        <p:sp>
          <p:nvSpPr>
            <p:cNvPr id="24" name="Freeform 304"/>
            <p:cNvSpPr/>
            <p:nvPr/>
          </p:nvSpPr>
          <p:spPr bwMode="auto">
            <a:xfrm>
              <a:off x="2897909" y="4668827"/>
              <a:ext cx="60720" cy="74816"/>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9">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85">
                <a:solidFill>
                  <a:srgbClr val="000000"/>
                </a:solidFill>
                <a:latin typeface="Arial" panose="020B0604020202020204" pitchFamily="34" charset="0"/>
                <a:ea typeface="MiSans" panose="00000500000000000000" charset="-122"/>
                <a:cs typeface="+mn-ea"/>
                <a:sym typeface="Arial" panose="020B0604020202020204" pitchFamily="34" charset="0"/>
              </a:endParaRPr>
            </a:p>
          </p:txBody>
        </p:sp>
        <p:sp>
          <p:nvSpPr>
            <p:cNvPr id="25" name="Freeform 305"/>
            <p:cNvSpPr/>
            <p:nvPr/>
          </p:nvSpPr>
          <p:spPr bwMode="auto">
            <a:xfrm>
              <a:off x="3035614" y="4422694"/>
              <a:ext cx="54214" cy="41203"/>
            </a:xfrm>
            <a:custGeom>
              <a:avLst/>
              <a:gdLst>
                <a:gd name="T0" fmla="*/ 43 w 50"/>
                <a:gd name="T1" fmla="*/ 0 h 38"/>
                <a:gd name="T2" fmla="*/ 36 w 50"/>
                <a:gd name="T3" fmla="*/ 0 h 38"/>
                <a:gd name="T4" fmla="*/ 14 w 50"/>
                <a:gd name="T5" fmla="*/ 0 h 38"/>
                <a:gd name="T6" fmla="*/ 7 w 50"/>
                <a:gd name="T7" fmla="*/ 0 h 38"/>
                <a:gd name="T8" fmla="*/ 0 w 50"/>
                <a:gd name="T9" fmla="*/ 38 h 38"/>
                <a:gd name="T10" fmla="*/ 14 w 50"/>
                <a:gd name="T11" fmla="*/ 38 h 38"/>
                <a:gd name="T12" fmla="*/ 36 w 50"/>
                <a:gd name="T13" fmla="*/ 38 h 38"/>
                <a:gd name="T14" fmla="*/ 50 w 50"/>
                <a:gd name="T15" fmla="*/ 38 h 38"/>
                <a:gd name="T16" fmla="*/ 43 w 50"/>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8">
                  <a:moveTo>
                    <a:pt x="43" y="0"/>
                  </a:moveTo>
                  <a:lnTo>
                    <a:pt x="36" y="0"/>
                  </a:lnTo>
                  <a:lnTo>
                    <a:pt x="14" y="0"/>
                  </a:lnTo>
                  <a:lnTo>
                    <a:pt x="7" y="0"/>
                  </a:lnTo>
                  <a:lnTo>
                    <a:pt x="0" y="38"/>
                  </a:lnTo>
                  <a:lnTo>
                    <a:pt x="14" y="38"/>
                  </a:lnTo>
                  <a:lnTo>
                    <a:pt x="36" y="38"/>
                  </a:lnTo>
                  <a:lnTo>
                    <a:pt x="50" y="38"/>
                  </a:lnTo>
                  <a:lnTo>
                    <a:pt x="4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85">
                <a:solidFill>
                  <a:srgbClr val="000000"/>
                </a:solidFill>
                <a:latin typeface="Arial" panose="020B0604020202020204" pitchFamily="34" charset="0"/>
                <a:ea typeface="MiSans" panose="00000500000000000000" charset="-122"/>
                <a:cs typeface="+mn-ea"/>
                <a:sym typeface="Arial" panose="020B0604020202020204" pitchFamily="34" charset="0"/>
              </a:endParaRPr>
            </a:p>
          </p:txBody>
        </p:sp>
        <p:sp>
          <p:nvSpPr>
            <p:cNvPr id="26" name="Freeform 306"/>
            <p:cNvSpPr/>
            <p:nvPr/>
          </p:nvSpPr>
          <p:spPr bwMode="auto">
            <a:xfrm>
              <a:off x="2964051" y="4430285"/>
              <a:ext cx="61805" cy="59636"/>
            </a:xfrm>
            <a:custGeom>
              <a:avLst/>
              <a:gdLst>
                <a:gd name="T0" fmla="*/ 33 w 57"/>
                <a:gd name="T1" fmla="*/ 0 h 55"/>
                <a:gd name="T2" fmla="*/ 26 w 57"/>
                <a:gd name="T3" fmla="*/ 5 h 55"/>
                <a:gd name="T4" fmla="*/ 7 w 57"/>
                <a:gd name="T5" fmla="*/ 14 h 55"/>
                <a:gd name="T6" fmla="*/ 0 w 57"/>
                <a:gd name="T7" fmla="*/ 19 h 55"/>
                <a:gd name="T8" fmla="*/ 14 w 57"/>
                <a:gd name="T9" fmla="*/ 55 h 55"/>
                <a:gd name="T10" fmla="*/ 28 w 57"/>
                <a:gd name="T11" fmla="*/ 47 h 55"/>
                <a:gd name="T12" fmla="*/ 45 w 57"/>
                <a:gd name="T13" fmla="*/ 38 h 55"/>
                <a:gd name="T14" fmla="*/ 57 w 57"/>
                <a:gd name="T15" fmla="*/ 31 h 55"/>
                <a:gd name="T16" fmla="*/ 33 w 57"/>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33" y="0"/>
                  </a:moveTo>
                  <a:lnTo>
                    <a:pt x="26" y="5"/>
                  </a:lnTo>
                  <a:lnTo>
                    <a:pt x="7" y="14"/>
                  </a:lnTo>
                  <a:lnTo>
                    <a:pt x="0" y="19"/>
                  </a:lnTo>
                  <a:lnTo>
                    <a:pt x="14" y="55"/>
                  </a:lnTo>
                  <a:lnTo>
                    <a:pt x="28" y="47"/>
                  </a:lnTo>
                  <a:lnTo>
                    <a:pt x="45" y="38"/>
                  </a:lnTo>
                  <a:lnTo>
                    <a:pt x="57" y="31"/>
                  </a:lnTo>
                  <a:lnTo>
                    <a:pt x="3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85">
                <a:solidFill>
                  <a:srgbClr val="000000"/>
                </a:solidFill>
                <a:latin typeface="Arial" panose="020B0604020202020204" pitchFamily="34" charset="0"/>
                <a:ea typeface="MiSans" panose="00000500000000000000" charset="-122"/>
                <a:cs typeface="+mn-ea"/>
                <a:sym typeface="Arial" panose="020B0604020202020204" pitchFamily="34" charset="0"/>
              </a:endParaRPr>
            </a:p>
          </p:txBody>
        </p:sp>
        <p:sp>
          <p:nvSpPr>
            <p:cNvPr id="27" name="Freeform 307"/>
            <p:cNvSpPr/>
            <p:nvPr/>
          </p:nvSpPr>
          <p:spPr bwMode="auto">
            <a:xfrm>
              <a:off x="2909837" y="4479077"/>
              <a:ext cx="61805" cy="61805"/>
            </a:xfrm>
            <a:custGeom>
              <a:avLst/>
              <a:gdLst>
                <a:gd name="T0" fmla="*/ 19 w 57"/>
                <a:gd name="T1" fmla="*/ 0 h 57"/>
                <a:gd name="T2" fmla="*/ 15 w 57"/>
                <a:gd name="T3" fmla="*/ 7 h 57"/>
                <a:gd name="T4" fmla="*/ 5 w 57"/>
                <a:gd name="T5" fmla="*/ 26 h 57"/>
                <a:gd name="T6" fmla="*/ 0 w 57"/>
                <a:gd name="T7" fmla="*/ 33 h 57"/>
                <a:gd name="T8" fmla="*/ 31 w 57"/>
                <a:gd name="T9" fmla="*/ 57 h 57"/>
                <a:gd name="T10" fmla="*/ 38 w 57"/>
                <a:gd name="T11" fmla="*/ 45 h 57"/>
                <a:gd name="T12" fmla="*/ 50 w 57"/>
                <a:gd name="T13" fmla="*/ 26 h 57"/>
                <a:gd name="T14" fmla="*/ 57 w 57"/>
                <a:gd name="T15" fmla="*/ 14 h 57"/>
                <a:gd name="T16" fmla="*/ 19 w 57"/>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19" y="0"/>
                  </a:moveTo>
                  <a:lnTo>
                    <a:pt x="15" y="7"/>
                  </a:lnTo>
                  <a:lnTo>
                    <a:pt x="5" y="26"/>
                  </a:lnTo>
                  <a:lnTo>
                    <a:pt x="0" y="33"/>
                  </a:lnTo>
                  <a:lnTo>
                    <a:pt x="31" y="57"/>
                  </a:lnTo>
                  <a:lnTo>
                    <a:pt x="38" y="45"/>
                  </a:lnTo>
                  <a:lnTo>
                    <a:pt x="50" y="26"/>
                  </a:lnTo>
                  <a:lnTo>
                    <a:pt x="57" y="14"/>
                  </a:ln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85">
                <a:solidFill>
                  <a:srgbClr val="000000"/>
                </a:solidFill>
                <a:latin typeface="Arial" panose="020B0604020202020204" pitchFamily="34" charset="0"/>
                <a:ea typeface="MiSans" panose="00000500000000000000" charset="-122"/>
                <a:cs typeface="+mn-ea"/>
                <a:sym typeface="Arial" panose="020B0604020202020204" pitchFamily="34" charset="0"/>
              </a:endParaRPr>
            </a:p>
          </p:txBody>
        </p:sp>
        <p:sp>
          <p:nvSpPr>
            <p:cNvPr id="28" name="Freeform 308"/>
            <p:cNvSpPr/>
            <p:nvPr/>
          </p:nvSpPr>
          <p:spPr bwMode="auto">
            <a:xfrm>
              <a:off x="2897909" y="4550640"/>
              <a:ext cx="40119" cy="52046"/>
            </a:xfrm>
            <a:custGeom>
              <a:avLst/>
              <a:gdLst>
                <a:gd name="T0" fmla="*/ 0 w 37"/>
                <a:gd name="T1" fmla="*/ 5 h 48"/>
                <a:gd name="T2" fmla="*/ 0 w 37"/>
                <a:gd name="T3" fmla="*/ 14 h 48"/>
                <a:gd name="T4" fmla="*/ 0 w 37"/>
                <a:gd name="T5" fmla="*/ 33 h 48"/>
                <a:gd name="T6" fmla="*/ 0 w 37"/>
                <a:gd name="T7" fmla="*/ 43 h 48"/>
                <a:gd name="T8" fmla="*/ 37 w 37"/>
                <a:gd name="T9" fmla="*/ 48 h 48"/>
                <a:gd name="T10" fmla="*/ 37 w 37"/>
                <a:gd name="T11" fmla="*/ 33 h 48"/>
                <a:gd name="T12" fmla="*/ 37 w 37"/>
                <a:gd name="T13" fmla="*/ 14 h 48"/>
                <a:gd name="T14" fmla="*/ 37 w 37"/>
                <a:gd name="T15" fmla="*/ 0 h 48"/>
                <a:gd name="T16" fmla="*/ 0 w 37"/>
                <a:gd name="T1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8">
                  <a:moveTo>
                    <a:pt x="0" y="5"/>
                  </a:moveTo>
                  <a:lnTo>
                    <a:pt x="0" y="14"/>
                  </a:lnTo>
                  <a:lnTo>
                    <a:pt x="0" y="33"/>
                  </a:lnTo>
                  <a:lnTo>
                    <a:pt x="0" y="43"/>
                  </a:lnTo>
                  <a:lnTo>
                    <a:pt x="37" y="48"/>
                  </a:lnTo>
                  <a:lnTo>
                    <a:pt x="37" y="33"/>
                  </a:lnTo>
                  <a:lnTo>
                    <a:pt x="37" y="14"/>
                  </a:lnTo>
                  <a:lnTo>
                    <a:pt x="37"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85">
                <a:solidFill>
                  <a:srgbClr val="000000"/>
                </a:solidFill>
                <a:latin typeface="Arial" panose="020B0604020202020204" pitchFamily="34" charset="0"/>
                <a:ea typeface="MiSans" panose="00000500000000000000" charset="-122"/>
                <a:cs typeface="+mn-ea"/>
                <a:sym typeface="Arial" panose="020B0604020202020204" pitchFamily="34" charset="0"/>
              </a:endParaRPr>
            </a:p>
          </p:txBody>
        </p:sp>
        <p:sp>
          <p:nvSpPr>
            <p:cNvPr id="29" name="Freeform 309"/>
            <p:cNvSpPr/>
            <p:nvPr/>
          </p:nvSpPr>
          <p:spPr bwMode="auto">
            <a:xfrm>
              <a:off x="2905500" y="4612444"/>
              <a:ext cx="58551" cy="61805"/>
            </a:xfrm>
            <a:custGeom>
              <a:avLst/>
              <a:gdLst>
                <a:gd name="T0" fmla="*/ 0 w 54"/>
                <a:gd name="T1" fmla="*/ 26 h 57"/>
                <a:gd name="T2" fmla="*/ 4 w 54"/>
                <a:gd name="T3" fmla="*/ 33 h 57"/>
                <a:gd name="T4" fmla="*/ 14 w 54"/>
                <a:gd name="T5" fmla="*/ 50 h 57"/>
                <a:gd name="T6" fmla="*/ 19 w 54"/>
                <a:gd name="T7" fmla="*/ 57 h 57"/>
                <a:gd name="T8" fmla="*/ 54 w 54"/>
                <a:gd name="T9" fmla="*/ 43 h 57"/>
                <a:gd name="T10" fmla="*/ 47 w 54"/>
                <a:gd name="T11" fmla="*/ 31 h 57"/>
                <a:gd name="T12" fmla="*/ 37 w 54"/>
                <a:gd name="T13" fmla="*/ 14 h 57"/>
                <a:gd name="T14" fmla="*/ 30 w 54"/>
                <a:gd name="T15" fmla="*/ 0 h 57"/>
                <a:gd name="T16" fmla="*/ 0 w 54"/>
                <a:gd name="T17"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7">
                  <a:moveTo>
                    <a:pt x="0" y="26"/>
                  </a:moveTo>
                  <a:lnTo>
                    <a:pt x="4" y="33"/>
                  </a:lnTo>
                  <a:lnTo>
                    <a:pt x="14" y="50"/>
                  </a:lnTo>
                  <a:lnTo>
                    <a:pt x="19" y="57"/>
                  </a:lnTo>
                  <a:lnTo>
                    <a:pt x="54" y="43"/>
                  </a:lnTo>
                  <a:lnTo>
                    <a:pt x="47" y="31"/>
                  </a:lnTo>
                  <a:lnTo>
                    <a:pt x="37" y="14"/>
                  </a:lnTo>
                  <a:lnTo>
                    <a:pt x="30" y="0"/>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85">
                <a:solidFill>
                  <a:srgbClr val="000000"/>
                </a:solidFill>
                <a:latin typeface="Arial" panose="020B0604020202020204" pitchFamily="34" charset="0"/>
                <a:ea typeface="MiSans" panose="00000500000000000000" charset="-122"/>
                <a:cs typeface="+mn-ea"/>
                <a:sym typeface="Arial" panose="020B0604020202020204" pitchFamily="34" charset="0"/>
              </a:endParaRPr>
            </a:p>
          </p:txBody>
        </p:sp>
        <p:sp>
          <p:nvSpPr>
            <p:cNvPr id="30" name="Freeform 310"/>
            <p:cNvSpPr/>
            <p:nvPr/>
          </p:nvSpPr>
          <p:spPr bwMode="auto">
            <a:xfrm>
              <a:off x="2954292" y="4668827"/>
              <a:ext cx="60720" cy="58551"/>
            </a:xfrm>
            <a:custGeom>
              <a:avLst/>
              <a:gdLst>
                <a:gd name="T0" fmla="*/ 0 w 56"/>
                <a:gd name="T1" fmla="*/ 35 h 54"/>
                <a:gd name="T2" fmla="*/ 7 w 56"/>
                <a:gd name="T3" fmla="*/ 40 h 54"/>
                <a:gd name="T4" fmla="*/ 26 w 56"/>
                <a:gd name="T5" fmla="*/ 50 h 54"/>
                <a:gd name="T6" fmla="*/ 30 w 56"/>
                <a:gd name="T7" fmla="*/ 54 h 54"/>
                <a:gd name="T8" fmla="*/ 56 w 56"/>
                <a:gd name="T9" fmla="*/ 24 h 54"/>
                <a:gd name="T10" fmla="*/ 45 w 56"/>
                <a:gd name="T11" fmla="*/ 17 h 54"/>
                <a:gd name="T12" fmla="*/ 26 w 56"/>
                <a:gd name="T13" fmla="*/ 7 h 54"/>
                <a:gd name="T14" fmla="*/ 14 w 56"/>
                <a:gd name="T15" fmla="*/ 0 h 54"/>
                <a:gd name="T16" fmla="*/ 0 w 56"/>
                <a:gd name="T1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0" y="35"/>
                  </a:moveTo>
                  <a:lnTo>
                    <a:pt x="7" y="40"/>
                  </a:lnTo>
                  <a:lnTo>
                    <a:pt x="26" y="50"/>
                  </a:lnTo>
                  <a:lnTo>
                    <a:pt x="30" y="54"/>
                  </a:lnTo>
                  <a:lnTo>
                    <a:pt x="56" y="24"/>
                  </a:lnTo>
                  <a:lnTo>
                    <a:pt x="45" y="17"/>
                  </a:lnTo>
                  <a:lnTo>
                    <a:pt x="26" y="7"/>
                  </a:lnTo>
                  <a:lnTo>
                    <a:pt x="14"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85">
                <a:solidFill>
                  <a:srgbClr val="000000"/>
                </a:solidFill>
                <a:latin typeface="Arial" panose="020B0604020202020204" pitchFamily="34" charset="0"/>
                <a:ea typeface="MiSans" panose="00000500000000000000" charset="-122"/>
                <a:cs typeface="+mn-ea"/>
                <a:sym typeface="Arial" panose="020B0604020202020204" pitchFamily="34" charset="0"/>
              </a:endParaRPr>
            </a:p>
          </p:txBody>
        </p:sp>
        <p:sp>
          <p:nvSpPr>
            <p:cNvPr id="31" name="Freeform 311"/>
            <p:cNvSpPr/>
            <p:nvPr/>
          </p:nvSpPr>
          <p:spPr bwMode="auto">
            <a:xfrm>
              <a:off x="3022602" y="4699187"/>
              <a:ext cx="54214" cy="44456"/>
            </a:xfrm>
            <a:custGeom>
              <a:avLst/>
              <a:gdLst>
                <a:gd name="T0" fmla="*/ 8 w 50"/>
                <a:gd name="T1" fmla="*/ 41 h 41"/>
                <a:gd name="T2" fmla="*/ 15 w 50"/>
                <a:gd name="T3" fmla="*/ 41 h 41"/>
                <a:gd name="T4" fmla="*/ 36 w 50"/>
                <a:gd name="T5" fmla="*/ 41 h 41"/>
                <a:gd name="T6" fmla="*/ 43 w 50"/>
                <a:gd name="T7" fmla="*/ 41 h 41"/>
                <a:gd name="T8" fmla="*/ 50 w 50"/>
                <a:gd name="T9" fmla="*/ 0 h 41"/>
                <a:gd name="T10" fmla="*/ 36 w 50"/>
                <a:gd name="T11" fmla="*/ 0 h 41"/>
                <a:gd name="T12" fmla="*/ 15 w 50"/>
                <a:gd name="T13" fmla="*/ 0 h 41"/>
                <a:gd name="T14" fmla="*/ 0 w 50"/>
                <a:gd name="T15" fmla="*/ 0 h 41"/>
                <a:gd name="T16" fmla="*/ 8 w 50"/>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1">
                  <a:moveTo>
                    <a:pt x="8" y="41"/>
                  </a:moveTo>
                  <a:lnTo>
                    <a:pt x="15" y="41"/>
                  </a:lnTo>
                  <a:lnTo>
                    <a:pt x="36" y="41"/>
                  </a:lnTo>
                  <a:lnTo>
                    <a:pt x="43" y="41"/>
                  </a:lnTo>
                  <a:lnTo>
                    <a:pt x="50" y="0"/>
                  </a:lnTo>
                  <a:lnTo>
                    <a:pt x="36" y="0"/>
                  </a:lnTo>
                  <a:lnTo>
                    <a:pt x="15" y="0"/>
                  </a:lnTo>
                  <a:lnTo>
                    <a:pt x="0" y="0"/>
                  </a:lnTo>
                  <a:lnTo>
                    <a:pt x="8"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85">
                <a:solidFill>
                  <a:srgbClr val="000000"/>
                </a:solidFill>
                <a:latin typeface="Arial" panose="020B0604020202020204" pitchFamily="34" charset="0"/>
                <a:ea typeface="MiSans" panose="00000500000000000000" charset="-122"/>
                <a:cs typeface="+mn-ea"/>
                <a:sym typeface="Arial" panose="020B0604020202020204" pitchFamily="34" charset="0"/>
              </a:endParaRPr>
            </a:p>
          </p:txBody>
        </p:sp>
        <p:sp>
          <p:nvSpPr>
            <p:cNvPr id="32" name="Freeform 312"/>
            <p:cNvSpPr/>
            <p:nvPr/>
          </p:nvSpPr>
          <p:spPr bwMode="auto">
            <a:xfrm>
              <a:off x="3087659" y="4674248"/>
              <a:ext cx="60720" cy="58551"/>
            </a:xfrm>
            <a:custGeom>
              <a:avLst/>
              <a:gdLst>
                <a:gd name="T0" fmla="*/ 26 w 56"/>
                <a:gd name="T1" fmla="*/ 54 h 54"/>
                <a:gd name="T2" fmla="*/ 30 w 56"/>
                <a:gd name="T3" fmla="*/ 52 h 54"/>
                <a:gd name="T4" fmla="*/ 49 w 56"/>
                <a:gd name="T5" fmla="*/ 40 h 54"/>
                <a:gd name="T6" fmla="*/ 56 w 56"/>
                <a:gd name="T7" fmla="*/ 38 h 54"/>
                <a:gd name="T8" fmla="*/ 42 w 56"/>
                <a:gd name="T9" fmla="*/ 0 h 54"/>
                <a:gd name="T10" fmla="*/ 30 w 56"/>
                <a:gd name="T11" fmla="*/ 7 h 54"/>
                <a:gd name="T12" fmla="*/ 11 w 56"/>
                <a:gd name="T13" fmla="*/ 19 h 54"/>
                <a:gd name="T14" fmla="*/ 0 w 56"/>
                <a:gd name="T15" fmla="*/ 26 h 54"/>
                <a:gd name="T16" fmla="*/ 26 w 56"/>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26" y="54"/>
                  </a:moveTo>
                  <a:lnTo>
                    <a:pt x="30" y="52"/>
                  </a:lnTo>
                  <a:lnTo>
                    <a:pt x="49" y="40"/>
                  </a:lnTo>
                  <a:lnTo>
                    <a:pt x="56" y="38"/>
                  </a:lnTo>
                  <a:lnTo>
                    <a:pt x="42" y="0"/>
                  </a:lnTo>
                  <a:lnTo>
                    <a:pt x="30" y="7"/>
                  </a:lnTo>
                  <a:lnTo>
                    <a:pt x="11" y="19"/>
                  </a:lnTo>
                  <a:lnTo>
                    <a:pt x="0" y="26"/>
                  </a:lnTo>
                  <a:lnTo>
                    <a:pt x="26"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85">
                <a:solidFill>
                  <a:srgbClr val="000000"/>
                </a:solidFill>
                <a:latin typeface="Arial" panose="020B0604020202020204" pitchFamily="34" charset="0"/>
                <a:ea typeface="MiSans" panose="00000500000000000000" charset="-122"/>
                <a:cs typeface="+mn-ea"/>
                <a:sym typeface="Arial" panose="020B0604020202020204" pitchFamily="34" charset="0"/>
              </a:endParaRPr>
            </a:p>
          </p:txBody>
        </p:sp>
        <p:sp>
          <p:nvSpPr>
            <p:cNvPr id="33" name="Freeform 313"/>
            <p:cNvSpPr/>
            <p:nvPr/>
          </p:nvSpPr>
          <p:spPr bwMode="auto">
            <a:xfrm>
              <a:off x="3144042" y="4625456"/>
              <a:ext cx="58551" cy="58551"/>
            </a:xfrm>
            <a:custGeom>
              <a:avLst/>
              <a:gdLst>
                <a:gd name="T0" fmla="*/ 35 w 54"/>
                <a:gd name="T1" fmla="*/ 54 h 54"/>
                <a:gd name="T2" fmla="*/ 40 w 54"/>
                <a:gd name="T3" fmla="*/ 47 h 54"/>
                <a:gd name="T4" fmla="*/ 49 w 54"/>
                <a:gd name="T5" fmla="*/ 31 h 54"/>
                <a:gd name="T6" fmla="*/ 54 w 54"/>
                <a:gd name="T7" fmla="*/ 23 h 54"/>
                <a:gd name="T8" fmla="*/ 23 w 54"/>
                <a:gd name="T9" fmla="*/ 0 h 54"/>
                <a:gd name="T10" fmla="*/ 16 w 54"/>
                <a:gd name="T11" fmla="*/ 12 h 54"/>
                <a:gd name="T12" fmla="*/ 7 w 54"/>
                <a:gd name="T13" fmla="*/ 28 h 54"/>
                <a:gd name="T14" fmla="*/ 0 w 54"/>
                <a:gd name="T15" fmla="*/ 40 h 54"/>
                <a:gd name="T16" fmla="*/ 35 w 54"/>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4">
                  <a:moveTo>
                    <a:pt x="35" y="54"/>
                  </a:moveTo>
                  <a:lnTo>
                    <a:pt x="40" y="47"/>
                  </a:lnTo>
                  <a:lnTo>
                    <a:pt x="49" y="31"/>
                  </a:lnTo>
                  <a:lnTo>
                    <a:pt x="54" y="23"/>
                  </a:lnTo>
                  <a:lnTo>
                    <a:pt x="23" y="0"/>
                  </a:lnTo>
                  <a:lnTo>
                    <a:pt x="16" y="12"/>
                  </a:lnTo>
                  <a:lnTo>
                    <a:pt x="7" y="28"/>
                  </a:lnTo>
                  <a:lnTo>
                    <a:pt x="0" y="40"/>
                  </a:lnTo>
                  <a:lnTo>
                    <a:pt x="3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85">
                <a:solidFill>
                  <a:srgbClr val="000000"/>
                </a:solidFill>
                <a:latin typeface="Arial" panose="020B0604020202020204" pitchFamily="34" charset="0"/>
                <a:ea typeface="MiSans" panose="00000500000000000000" charset="-122"/>
                <a:cs typeface="+mn-ea"/>
                <a:sym typeface="Arial" panose="020B0604020202020204" pitchFamily="34" charset="0"/>
              </a:endParaRPr>
            </a:p>
          </p:txBody>
        </p:sp>
        <p:sp>
          <p:nvSpPr>
            <p:cNvPr id="34" name="Freeform 314"/>
            <p:cNvSpPr/>
            <p:nvPr/>
          </p:nvSpPr>
          <p:spPr bwMode="auto">
            <a:xfrm>
              <a:off x="3174402" y="4563651"/>
              <a:ext cx="43371" cy="50962"/>
            </a:xfrm>
            <a:custGeom>
              <a:avLst/>
              <a:gdLst>
                <a:gd name="T0" fmla="*/ 40 w 40"/>
                <a:gd name="T1" fmla="*/ 43 h 47"/>
                <a:gd name="T2" fmla="*/ 40 w 40"/>
                <a:gd name="T3" fmla="*/ 33 h 47"/>
                <a:gd name="T4" fmla="*/ 40 w 40"/>
                <a:gd name="T5" fmla="*/ 14 h 47"/>
                <a:gd name="T6" fmla="*/ 40 w 40"/>
                <a:gd name="T7" fmla="*/ 5 h 47"/>
                <a:gd name="T8" fmla="*/ 0 w 40"/>
                <a:gd name="T9" fmla="*/ 0 h 47"/>
                <a:gd name="T10" fmla="*/ 0 w 40"/>
                <a:gd name="T11" fmla="*/ 14 h 47"/>
                <a:gd name="T12" fmla="*/ 0 w 40"/>
                <a:gd name="T13" fmla="*/ 33 h 47"/>
                <a:gd name="T14" fmla="*/ 0 w 40"/>
                <a:gd name="T15" fmla="*/ 47 h 47"/>
                <a:gd name="T16" fmla="*/ 40 w 40"/>
                <a:gd name="T17"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7">
                  <a:moveTo>
                    <a:pt x="40" y="43"/>
                  </a:moveTo>
                  <a:lnTo>
                    <a:pt x="40" y="33"/>
                  </a:lnTo>
                  <a:lnTo>
                    <a:pt x="40" y="14"/>
                  </a:lnTo>
                  <a:lnTo>
                    <a:pt x="40" y="5"/>
                  </a:lnTo>
                  <a:lnTo>
                    <a:pt x="0" y="0"/>
                  </a:lnTo>
                  <a:lnTo>
                    <a:pt x="0" y="14"/>
                  </a:lnTo>
                  <a:lnTo>
                    <a:pt x="0" y="33"/>
                  </a:lnTo>
                  <a:lnTo>
                    <a:pt x="0" y="47"/>
                  </a:lnTo>
                  <a:lnTo>
                    <a:pt x="4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85">
                <a:solidFill>
                  <a:srgbClr val="000000"/>
                </a:solidFill>
                <a:latin typeface="Arial" panose="020B0604020202020204" pitchFamily="34" charset="0"/>
                <a:ea typeface="MiSans" panose="00000500000000000000" charset="-122"/>
                <a:cs typeface="+mn-ea"/>
                <a:sym typeface="Arial" panose="020B0604020202020204" pitchFamily="34" charset="0"/>
              </a:endParaRPr>
            </a:p>
          </p:txBody>
        </p:sp>
        <p:sp>
          <p:nvSpPr>
            <p:cNvPr id="35" name="Freeform 315"/>
            <p:cNvSpPr/>
            <p:nvPr/>
          </p:nvSpPr>
          <p:spPr bwMode="auto">
            <a:xfrm>
              <a:off x="3148379" y="4492088"/>
              <a:ext cx="59636" cy="58551"/>
            </a:xfrm>
            <a:custGeom>
              <a:avLst/>
              <a:gdLst>
                <a:gd name="T0" fmla="*/ 55 w 55"/>
                <a:gd name="T1" fmla="*/ 31 h 54"/>
                <a:gd name="T2" fmla="*/ 52 w 55"/>
                <a:gd name="T3" fmla="*/ 24 h 54"/>
                <a:gd name="T4" fmla="*/ 40 w 55"/>
                <a:gd name="T5" fmla="*/ 7 h 54"/>
                <a:gd name="T6" fmla="*/ 38 w 55"/>
                <a:gd name="T7" fmla="*/ 0 h 54"/>
                <a:gd name="T8" fmla="*/ 0 w 55"/>
                <a:gd name="T9" fmla="*/ 14 h 54"/>
                <a:gd name="T10" fmla="*/ 7 w 55"/>
                <a:gd name="T11" fmla="*/ 26 h 54"/>
                <a:gd name="T12" fmla="*/ 17 w 55"/>
                <a:gd name="T13" fmla="*/ 42 h 54"/>
                <a:gd name="T14" fmla="*/ 24 w 55"/>
                <a:gd name="T15" fmla="*/ 54 h 54"/>
                <a:gd name="T16" fmla="*/ 55 w 55"/>
                <a:gd name="T17"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4">
                  <a:moveTo>
                    <a:pt x="55" y="31"/>
                  </a:moveTo>
                  <a:lnTo>
                    <a:pt x="52" y="24"/>
                  </a:lnTo>
                  <a:lnTo>
                    <a:pt x="40" y="7"/>
                  </a:lnTo>
                  <a:lnTo>
                    <a:pt x="38" y="0"/>
                  </a:lnTo>
                  <a:lnTo>
                    <a:pt x="0" y="14"/>
                  </a:lnTo>
                  <a:lnTo>
                    <a:pt x="7" y="26"/>
                  </a:lnTo>
                  <a:lnTo>
                    <a:pt x="17" y="42"/>
                  </a:lnTo>
                  <a:lnTo>
                    <a:pt x="24" y="54"/>
                  </a:lnTo>
                  <a:lnTo>
                    <a:pt x="55"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85">
                <a:solidFill>
                  <a:srgbClr val="000000"/>
                </a:solidFill>
                <a:latin typeface="Arial" panose="020B0604020202020204" pitchFamily="34" charset="0"/>
                <a:ea typeface="MiSans" panose="00000500000000000000" charset="-122"/>
                <a:cs typeface="+mn-ea"/>
                <a:sym typeface="Arial" panose="020B0604020202020204" pitchFamily="34" charset="0"/>
              </a:endParaRPr>
            </a:p>
          </p:txBody>
        </p:sp>
        <p:sp>
          <p:nvSpPr>
            <p:cNvPr id="36" name="Freeform 316"/>
            <p:cNvSpPr/>
            <p:nvPr/>
          </p:nvSpPr>
          <p:spPr bwMode="auto">
            <a:xfrm>
              <a:off x="3097418" y="4437874"/>
              <a:ext cx="61805" cy="59636"/>
            </a:xfrm>
            <a:custGeom>
              <a:avLst/>
              <a:gdLst>
                <a:gd name="T0" fmla="*/ 57 w 57"/>
                <a:gd name="T1" fmla="*/ 17 h 55"/>
                <a:gd name="T2" fmla="*/ 50 w 57"/>
                <a:gd name="T3" fmla="*/ 14 h 55"/>
                <a:gd name="T4" fmla="*/ 33 w 57"/>
                <a:gd name="T5" fmla="*/ 3 h 55"/>
                <a:gd name="T6" fmla="*/ 26 w 57"/>
                <a:gd name="T7" fmla="*/ 0 h 55"/>
                <a:gd name="T8" fmla="*/ 0 w 57"/>
                <a:gd name="T9" fmla="*/ 31 h 55"/>
                <a:gd name="T10" fmla="*/ 14 w 57"/>
                <a:gd name="T11" fmla="*/ 38 h 55"/>
                <a:gd name="T12" fmla="*/ 31 w 57"/>
                <a:gd name="T13" fmla="*/ 48 h 55"/>
                <a:gd name="T14" fmla="*/ 43 w 57"/>
                <a:gd name="T15" fmla="*/ 55 h 55"/>
                <a:gd name="T16" fmla="*/ 57 w 57"/>
                <a:gd name="T17"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57" y="17"/>
                  </a:moveTo>
                  <a:lnTo>
                    <a:pt x="50" y="14"/>
                  </a:lnTo>
                  <a:lnTo>
                    <a:pt x="33" y="3"/>
                  </a:lnTo>
                  <a:lnTo>
                    <a:pt x="26" y="0"/>
                  </a:lnTo>
                  <a:lnTo>
                    <a:pt x="0" y="31"/>
                  </a:lnTo>
                  <a:lnTo>
                    <a:pt x="14" y="38"/>
                  </a:lnTo>
                  <a:lnTo>
                    <a:pt x="31" y="48"/>
                  </a:lnTo>
                  <a:lnTo>
                    <a:pt x="43" y="55"/>
                  </a:lnTo>
                  <a:lnTo>
                    <a:pt x="5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85">
                <a:solidFill>
                  <a:srgbClr val="000000"/>
                </a:solidFill>
                <a:latin typeface="Arial" panose="020B0604020202020204" pitchFamily="34" charset="0"/>
                <a:ea typeface="MiSans" panose="00000500000000000000" charset="-122"/>
                <a:cs typeface="+mn-ea"/>
                <a:sym typeface="Arial" panose="020B0604020202020204" pitchFamily="34" charset="0"/>
              </a:endParaRPr>
            </a:p>
          </p:txBody>
        </p:sp>
        <p:sp>
          <p:nvSpPr>
            <p:cNvPr id="37" name="Freeform 317"/>
            <p:cNvSpPr>
              <a:spLocks noEditPoints="1"/>
            </p:cNvSpPr>
            <p:nvPr/>
          </p:nvSpPr>
          <p:spPr bwMode="auto">
            <a:xfrm>
              <a:off x="2926101" y="4448717"/>
              <a:ext cx="263481" cy="266734"/>
            </a:xfrm>
            <a:custGeom>
              <a:avLst/>
              <a:gdLst>
                <a:gd name="T0" fmla="*/ 51 w 103"/>
                <a:gd name="T1" fmla="*/ 104 h 104"/>
                <a:gd name="T2" fmla="*/ 0 w 103"/>
                <a:gd name="T3" fmla="*/ 52 h 104"/>
                <a:gd name="T4" fmla="*/ 51 w 103"/>
                <a:gd name="T5" fmla="*/ 0 h 104"/>
                <a:gd name="T6" fmla="*/ 103 w 103"/>
                <a:gd name="T7" fmla="*/ 52 h 104"/>
                <a:gd name="T8" fmla="*/ 51 w 103"/>
                <a:gd name="T9" fmla="*/ 104 h 104"/>
                <a:gd name="T10" fmla="*/ 51 w 103"/>
                <a:gd name="T11" fmla="*/ 16 h 104"/>
                <a:gd name="T12" fmla="*/ 15 w 103"/>
                <a:gd name="T13" fmla="*/ 52 h 104"/>
                <a:gd name="T14" fmla="*/ 51 w 103"/>
                <a:gd name="T15" fmla="*/ 89 h 104"/>
                <a:gd name="T16" fmla="*/ 87 w 103"/>
                <a:gd name="T17" fmla="*/ 52 h 104"/>
                <a:gd name="T18" fmla="*/ 51 w 103"/>
                <a:gd name="T19"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04">
                  <a:moveTo>
                    <a:pt x="51" y="104"/>
                  </a:moveTo>
                  <a:cubicBezTo>
                    <a:pt x="23" y="104"/>
                    <a:pt x="0" y="81"/>
                    <a:pt x="0" y="52"/>
                  </a:cubicBezTo>
                  <a:cubicBezTo>
                    <a:pt x="0" y="24"/>
                    <a:pt x="23" y="0"/>
                    <a:pt x="51" y="0"/>
                  </a:cubicBezTo>
                  <a:cubicBezTo>
                    <a:pt x="80" y="0"/>
                    <a:pt x="103" y="24"/>
                    <a:pt x="103" y="52"/>
                  </a:cubicBezTo>
                  <a:cubicBezTo>
                    <a:pt x="103" y="81"/>
                    <a:pt x="80" y="104"/>
                    <a:pt x="51" y="104"/>
                  </a:cubicBezTo>
                  <a:close/>
                  <a:moveTo>
                    <a:pt x="51" y="16"/>
                  </a:moveTo>
                  <a:cubicBezTo>
                    <a:pt x="31" y="16"/>
                    <a:pt x="15" y="32"/>
                    <a:pt x="15" y="52"/>
                  </a:cubicBezTo>
                  <a:cubicBezTo>
                    <a:pt x="15" y="73"/>
                    <a:pt x="31" y="89"/>
                    <a:pt x="51" y="89"/>
                  </a:cubicBezTo>
                  <a:cubicBezTo>
                    <a:pt x="71" y="89"/>
                    <a:pt x="87" y="73"/>
                    <a:pt x="87" y="52"/>
                  </a:cubicBezTo>
                  <a:cubicBezTo>
                    <a:pt x="87" y="32"/>
                    <a:pt x="71" y="16"/>
                    <a:pt x="5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85">
                <a:solidFill>
                  <a:srgbClr val="000000"/>
                </a:solidFill>
                <a:latin typeface="Arial" panose="020B0604020202020204" pitchFamily="34" charset="0"/>
                <a:ea typeface="MiSans" panose="00000500000000000000" charset="-122"/>
                <a:cs typeface="+mn-ea"/>
                <a:sym typeface="Arial" panose="020B0604020202020204" pitchFamily="34" charset="0"/>
              </a:endParaRPr>
            </a:p>
          </p:txBody>
        </p:sp>
        <p:sp>
          <p:nvSpPr>
            <p:cNvPr id="38" name="Oval 318"/>
            <p:cNvSpPr>
              <a:spLocks noChangeArrowheads="1"/>
            </p:cNvSpPr>
            <p:nvPr/>
          </p:nvSpPr>
          <p:spPr bwMode="auto">
            <a:xfrm>
              <a:off x="2999832" y="4525702"/>
              <a:ext cx="112766" cy="11276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85">
                <a:solidFill>
                  <a:srgbClr val="000000"/>
                </a:solidFill>
                <a:latin typeface="Arial" panose="020B0604020202020204" pitchFamily="34" charset="0"/>
                <a:ea typeface="MiSans" panose="00000500000000000000" charset="-122"/>
                <a:cs typeface="+mn-ea"/>
                <a:sym typeface="Arial" panose="020B0604020202020204" pitchFamily="34" charset="0"/>
              </a:endParaRPr>
            </a:p>
          </p:txBody>
        </p:sp>
      </p:grpSp>
      <p:grpSp>
        <p:nvGrpSpPr>
          <p:cNvPr id="39" name="组合 38"/>
          <p:cNvGrpSpPr/>
          <p:nvPr/>
        </p:nvGrpSpPr>
        <p:grpSpPr>
          <a:xfrm>
            <a:off x="8172208" y="2900816"/>
            <a:ext cx="1055722" cy="719171"/>
            <a:chOff x="4895160" y="4287159"/>
            <a:chExt cx="571418" cy="389258"/>
          </a:xfrm>
          <a:solidFill>
            <a:schemeClr val="accent2"/>
          </a:solidFill>
        </p:grpSpPr>
        <p:sp>
          <p:nvSpPr>
            <p:cNvPr id="40" name="Freeform 327"/>
            <p:cNvSpPr>
              <a:spLocks noEditPoints="1"/>
            </p:cNvSpPr>
            <p:nvPr/>
          </p:nvSpPr>
          <p:spPr bwMode="auto">
            <a:xfrm>
              <a:off x="4895160" y="4287159"/>
              <a:ext cx="438051" cy="389258"/>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85">
                <a:solidFill>
                  <a:srgbClr val="000000"/>
                </a:solidFill>
                <a:latin typeface="Arial" panose="020B0604020202020204" pitchFamily="34" charset="0"/>
                <a:ea typeface="MiSans" panose="00000500000000000000" charset="-122"/>
                <a:cs typeface="+mn-ea"/>
                <a:sym typeface="Arial" panose="020B0604020202020204" pitchFamily="34" charset="0"/>
              </a:endParaRPr>
            </a:p>
          </p:txBody>
        </p:sp>
        <p:sp>
          <p:nvSpPr>
            <p:cNvPr id="41" name="Rectangle 328"/>
            <p:cNvSpPr>
              <a:spLocks noChangeArrowheads="1"/>
            </p:cNvSpPr>
            <p:nvPr/>
          </p:nvSpPr>
          <p:spPr bwMode="auto">
            <a:xfrm>
              <a:off x="4953712" y="4417273"/>
              <a:ext cx="315527" cy="596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8" tIns="60944" rIns="121888" bIns="60944" numCol="1" anchor="t" anchorCtr="0" compatLnSpc="1"/>
            <a:lstStyle/>
            <a:p>
              <a:endParaRPr lang="zh-CN" altLang="en-US" sz="2485">
                <a:solidFill>
                  <a:srgbClr val="000000"/>
                </a:solidFill>
                <a:latin typeface="Arial" panose="020B0604020202020204" pitchFamily="34" charset="0"/>
                <a:ea typeface="MiSans" panose="00000500000000000000" charset="-122"/>
                <a:cs typeface="+mn-ea"/>
                <a:sym typeface="Arial" panose="020B0604020202020204" pitchFamily="34" charset="0"/>
              </a:endParaRPr>
            </a:p>
          </p:txBody>
        </p:sp>
        <p:sp>
          <p:nvSpPr>
            <p:cNvPr id="42" name="Rectangle 329"/>
            <p:cNvSpPr>
              <a:spLocks noChangeArrowheads="1"/>
            </p:cNvSpPr>
            <p:nvPr/>
          </p:nvSpPr>
          <p:spPr bwMode="auto">
            <a:xfrm>
              <a:off x="4953712" y="4501847"/>
              <a:ext cx="99754" cy="1051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8" tIns="60944" rIns="121888" bIns="60944" numCol="1" anchor="t" anchorCtr="0" compatLnSpc="1"/>
            <a:lstStyle/>
            <a:p>
              <a:endParaRPr lang="zh-CN" altLang="en-US" sz="2485">
                <a:solidFill>
                  <a:srgbClr val="000000"/>
                </a:solidFill>
                <a:latin typeface="Arial" panose="020B0604020202020204" pitchFamily="34" charset="0"/>
                <a:ea typeface="MiSans" panose="00000500000000000000" charset="-122"/>
                <a:cs typeface="+mn-ea"/>
                <a:sym typeface="Arial" panose="020B0604020202020204" pitchFamily="34" charset="0"/>
              </a:endParaRPr>
            </a:p>
          </p:txBody>
        </p:sp>
        <p:sp>
          <p:nvSpPr>
            <p:cNvPr id="43" name="Rectangle 330"/>
            <p:cNvSpPr>
              <a:spLocks noChangeArrowheads="1"/>
            </p:cNvSpPr>
            <p:nvPr/>
          </p:nvSpPr>
          <p:spPr bwMode="auto">
            <a:xfrm>
              <a:off x="5071899" y="4505100"/>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8" tIns="60944" rIns="121888" bIns="60944" numCol="1" anchor="t" anchorCtr="0" compatLnSpc="1"/>
            <a:lstStyle/>
            <a:p>
              <a:endParaRPr lang="zh-CN" altLang="en-US" sz="2485">
                <a:solidFill>
                  <a:srgbClr val="000000"/>
                </a:solidFill>
                <a:latin typeface="Arial" panose="020B0604020202020204" pitchFamily="34" charset="0"/>
                <a:ea typeface="MiSans" panose="00000500000000000000" charset="-122"/>
                <a:cs typeface="+mn-ea"/>
                <a:sym typeface="Arial" panose="020B0604020202020204" pitchFamily="34" charset="0"/>
              </a:endParaRPr>
            </a:p>
          </p:txBody>
        </p:sp>
        <p:sp>
          <p:nvSpPr>
            <p:cNvPr id="44" name="Rectangle 331"/>
            <p:cNvSpPr>
              <a:spLocks noChangeArrowheads="1"/>
            </p:cNvSpPr>
            <p:nvPr/>
          </p:nvSpPr>
          <p:spPr bwMode="auto">
            <a:xfrm>
              <a:off x="5071899" y="4548471"/>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8" tIns="60944" rIns="121888" bIns="60944" numCol="1" anchor="t" anchorCtr="0" compatLnSpc="1"/>
            <a:lstStyle/>
            <a:p>
              <a:endParaRPr lang="zh-CN" altLang="en-US" sz="2485">
                <a:solidFill>
                  <a:srgbClr val="000000"/>
                </a:solidFill>
                <a:latin typeface="Arial" panose="020B0604020202020204" pitchFamily="34" charset="0"/>
                <a:ea typeface="MiSans" panose="00000500000000000000" charset="-122"/>
                <a:cs typeface="+mn-ea"/>
                <a:sym typeface="Arial" panose="020B0604020202020204" pitchFamily="34" charset="0"/>
              </a:endParaRPr>
            </a:p>
          </p:txBody>
        </p:sp>
        <p:sp>
          <p:nvSpPr>
            <p:cNvPr id="45" name="Rectangle 332"/>
            <p:cNvSpPr>
              <a:spLocks noChangeArrowheads="1"/>
            </p:cNvSpPr>
            <p:nvPr/>
          </p:nvSpPr>
          <p:spPr bwMode="auto">
            <a:xfrm>
              <a:off x="5071899" y="4589674"/>
              <a:ext cx="107344"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8" tIns="60944" rIns="121888" bIns="60944" numCol="1" anchor="t" anchorCtr="0" compatLnSpc="1"/>
            <a:lstStyle/>
            <a:p>
              <a:endParaRPr lang="zh-CN" altLang="en-US" sz="2485">
                <a:solidFill>
                  <a:srgbClr val="000000"/>
                </a:solidFill>
                <a:latin typeface="Arial" panose="020B0604020202020204" pitchFamily="34" charset="0"/>
                <a:ea typeface="MiSans" panose="00000500000000000000" charset="-122"/>
                <a:cs typeface="+mn-ea"/>
                <a:sym typeface="Arial" panose="020B0604020202020204" pitchFamily="34" charset="0"/>
              </a:endParaRPr>
            </a:p>
          </p:txBody>
        </p:sp>
        <p:sp>
          <p:nvSpPr>
            <p:cNvPr id="46" name="Freeform 333"/>
            <p:cNvSpPr/>
            <p:nvPr/>
          </p:nvSpPr>
          <p:spPr bwMode="auto">
            <a:xfrm>
              <a:off x="5225867" y="4569073"/>
              <a:ext cx="40119" cy="41203"/>
            </a:xfrm>
            <a:custGeom>
              <a:avLst/>
              <a:gdLst>
                <a:gd name="T0" fmla="*/ 11 w 37"/>
                <a:gd name="T1" fmla="*/ 0 h 38"/>
                <a:gd name="T2" fmla="*/ 11 w 37"/>
                <a:gd name="T3" fmla="*/ 2 h 38"/>
                <a:gd name="T4" fmla="*/ 0 w 37"/>
                <a:gd name="T5" fmla="*/ 38 h 38"/>
                <a:gd name="T6" fmla="*/ 35 w 37"/>
                <a:gd name="T7" fmla="*/ 26 h 38"/>
                <a:gd name="T8" fmla="*/ 37 w 37"/>
                <a:gd name="T9" fmla="*/ 26 h 38"/>
                <a:gd name="T10" fmla="*/ 11 w 37"/>
                <a:gd name="T11" fmla="*/ 0 h 38"/>
              </a:gdLst>
              <a:ahLst/>
              <a:cxnLst>
                <a:cxn ang="0">
                  <a:pos x="T0" y="T1"/>
                </a:cxn>
                <a:cxn ang="0">
                  <a:pos x="T2" y="T3"/>
                </a:cxn>
                <a:cxn ang="0">
                  <a:pos x="T4" y="T5"/>
                </a:cxn>
                <a:cxn ang="0">
                  <a:pos x="T6" y="T7"/>
                </a:cxn>
                <a:cxn ang="0">
                  <a:pos x="T8" y="T9"/>
                </a:cxn>
                <a:cxn ang="0">
                  <a:pos x="T10" y="T11"/>
                </a:cxn>
              </a:cxnLst>
              <a:rect l="0" t="0" r="r" b="b"/>
              <a:pathLst>
                <a:path w="37" h="38">
                  <a:moveTo>
                    <a:pt x="11" y="0"/>
                  </a:moveTo>
                  <a:lnTo>
                    <a:pt x="11" y="2"/>
                  </a:lnTo>
                  <a:lnTo>
                    <a:pt x="0" y="38"/>
                  </a:lnTo>
                  <a:lnTo>
                    <a:pt x="35" y="26"/>
                  </a:lnTo>
                  <a:lnTo>
                    <a:pt x="37" y="26"/>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85">
                <a:solidFill>
                  <a:srgbClr val="000000"/>
                </a:solidFill>
                <a:latin typeface="Arial" panose="020B0604020202020204" pitchFamily="34" charset="0"/>
                <a:ea typeface="MiSans" panose="00000500000000000000" charset="-122"/>
                <a:cs typeface="+mn-ea"/>
                <a:sym typeface="Arial" panose="020B0604020202020204" pitchFamily="34" charset="0"/>
              </a:endParaRPr>
            </a:p>
          </p:txBody>
        </p:sp>
        <p:sp>
          <p:nvSpPr>
            <p:cNvPr id="47" name="Freeform 334"/>
            <p:cNvSpPr/>
            <p:nvPr/>
          </p:nvSpPr>
          <p:spPr bwMode="auto">
            <a:xfrm>
              <a:off x="5389594" y="4366311"/>
              <a:ext cx="76984" cy="79153"/>
            </a:xfrm>
            <a:custGeom>
              <a:avLst/>
              <a:gdLst>
                <a:gd name="T0" fmla="*/ 23 w 30"/>
                <a:gd name="T1" fmla="*/ 31 h 31"/>
                <a:gd name="T2" fmla="*/ 28 w 30"/>
                <a:gd name="T3" fmla="*/ 25 h 31"/>
                <a:gd name="T4" fmla="*/ 28 w 30"/>
                <a:gd name="T5" fmla="*/ 18 h 31"/>
                <a:gd name="T6" fmla="*/ 13 w 30"/>
                <a:gd name="T7" fmla="*/ 2 h 31"/>
                <a:gd name="T8" fmla="*/ 6 w 30"/>
                <a:gd name="T9" fmla="*/ 2 h 31"/>
                <a:gd name="T10" fmla="*/ 0 w 30"/>
                <a:gd name="T11" fmla="*/ 8 h 31"/>
                <a:gd name="T12" fmla="*/ 23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23" y="31"/>
                  </a:moveTo>
                  <a:cubicBezTo>
                    <a:pt x="28" y="25"/>
                    <a:pt x="28" y="25"/>
                    <a:pt x="28" y="25"/>
                  </a:cubicBezTo>
                  <a:cubicBezTo>
                    <a:pt x="30" y="23"/>
                    <a:pt x="30" y="20"/>
                    <a:pt x="28" y="18"/>
                  </a:cubicBezTo>
                  <a:cubicBezTo>
                    <a:pt x="13" y="2"/>
                    <a:pt x="13" y="2"/>
                    <a:pt x="13" y="2"/>
                  </a:cubicBezTo>
                  <a:cubicBezTo>
                    <a:pt x="11" y="0"/>
                    <a:pt x="8" y="0"/>
                    <a:pt x="6" y="2"/>
                  </a:cubicBezTo>
                  <a:cubicBezTo>
                    <a:pt x="0" y="8"/>
                    <a:pt x="0" y="8"/>
                    <a:pt x="0" y="8"/>
                  </a:cubicBezTo>
                  <a:lnTo>
                    <a:pt x="23"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85">
                <a:solidFill>
                  <a:srgbClr val="000000"/>
                </a:solidFill>
                <a:latin typeface="Arial" panose="020B0604020202020204" pitchFamily="34" charset="0"/>
                <a:ea typeface="MiSans" panose="00000500000000000000" charset="-122"/>
                <a:cs typeface="+mn-ea"/>
                <a:sym typeface="Arial" panose="020B0604020202020204" pitchFamily="34" charset="0"/>
              </a:endParaRPr>
            </a:p>
          </p:txBody>
        </p:sp>
        <p:sp>
          <p:nvSpPr>
            <p:cNvPr id="48" name="Freeform 335"/>
            <p:cNvSpPr/>
            <p:nvPr/>
          </p:nvSpPr>
          <p:spPr bwMode="auto">
            <a:xfrm>
              <a:off x="5258396" y="4394503"/>
              <a:ext cx="182160" cy="182160"/>
            </a:xfrm>
            <a:custGeom>
              <a:avLst/>
              <a:gdLst>
                <a:gd name="T0" fmla="*/ 49 w 71"/>
                <a:gd name="T1" fmla="*/ 0 h 71"/>
                <a:gd name="T2" fmla="*/ 48 w 71"/>
                <a:gd name="T3" fmla="*/ 0 h 71"/>
                <a:gd name="T4" fmla="*/ 2 w 71"/>
                <a:gd name="T5" fmla="*/ 47 h 71"/>
                <a:gd name="T6" fmla="*/ 2 w 71"/>
                <a:gd name="T7" fmla="*/ 54 h 71"/>
                <a:gd name="T8" fmla="*/ 2 w 71"/>
                <a:gd name="T9" fmla="*/ 55 h 71"/>
                <a:gd name="T10" fmla="*/ 8 w 71"/>
                <a:gd name="T11" fmla="*/ 56 h 71"/>
                <a:gd name="T12" fmla="*/ 9 w 71"/>
                <a:gd name="T13" fmla="*/ 62 h 71"/>
                <a:gd name="T14" fmla="*/ 9 w 71"/>
                <a:gd name="T15" fmla="*/ 62 h 71"/>
                <a:gd name="T16" fmla="*/ 15 w 71"/>
                <a:gd name="T17" fmla="*/ 63 h 71"/>
                <a:gd name="T18" fmla="*/ 16 w 71"/>
                <a:gd name="T19" fmla="*/ 69 h 71"/>
                <a:gd name="T20" fmla="*/ 17 w 71"/>
                <a:gd name="T21" fmla="*/ 69 h 71"/>
                <a:gd name="T22" fmla="*/ 24 w 71"/>
                <a:gd name="T23" fmla="*/ 69 h 71"/>
                <a:gd name="T24" fmla="*/ 71 w 71"/>
                <a:gd name="T25" fmla="*/ 23 h 71"/>
                <a:gd name="T26" fmla="*/ 71 w 71"/>
                <a:gd name="T27" fmla="*/ 22 h 71"/>
                <a:gd name="T28" fmla="*/ 49 w 71"/>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1">
                  <a:moveTo>
                    <a:pt x="49" y="0"/>
                  </a:moveTo>
                  <a:cubicBezTo>
                    <a:pt x="49" y="0"/>
                    <a:pt x="48" y="0"/>
                    <a:pt x="48" y="0"/>
                  </a:cubicBezTo>
                  <a:cubicBezTo>
                    <a:pt x="2" y="47"/>
                    <a:pt x="2" y="47"/>
                    <a:pt x="2" y="47"/>
                  </a:cubicBezTo>
                  <a:cubicBezTo>
                    <a:pt x="0" y="49"/>
                    <a:pt x="0" y="52"/>
                    <a:pt x="2" y="54"/>
                  </a:cubicBezTo>
                  <a:cubicBezTo>
                    <a:pt x="2" y="55"/>
                    <a:pt x="2" y="55"/>
                    <a:pt x="2" y="55"/>
                  </a:cubicBezTo>
                  <a:cubicBezTo>
                    <a:pt x="4" y="56"/>
                    <a:pt x="6" y="57"/>
                    <a:pt x="8" y="56"/>
                  </a:cubicBezTo>
                  <a:cubicBezTo>
                    <a:pt x="7" y="58"/>
                    <a:pt x="7" y="60"/>
                    <a:pt x="9" y="62"/>
                  </a:cubicBezTo>
                  <a:cubicBezTo>
                    <a:pt x="9" y="62"/>
                    <a:pt x="9" y="62"/>
                    <a:pt x="9" y="62"/>
                  </a:cubicBezTo>
                  <a:cubicBezTo>
                    <a:pt x="11" y="64"/>
                    <a:pt x="13" y="64"/>
                    <a:pt x="15" y="63"/>
                  </a:cubicBezTo>
                  <a:cubicBezTo>
                    <a:pt x="14" y="65"/>
                    <a:pt x="15" y="67"/>
                    <a:pt x="16" y="69"/>
                  </a:cubicBezTo>
                  <a:cubicBezTo>
                    <a:pt x="17" y="69"/>
                    <a:pt x="17" y="69"/>
                    <a:pt x="17" y="69"/>
                  </a:cubicBezTo>
                  <a:cubicBezTo>
                    <a:pt x="19" y="71"/>
                    <a:pt x="22" y="71"/>
                    <a:pt x="24" y="69"/>
                  </a:cubicBezTo>
                  <a:cubicBezTo>
                    <a:pt x="71" y="23"/>
                    <a:pt x="71" y="23"/>
                    <a:pt x="71" y="23"/>
                  </a:cubicBezTo>
                  <a:cubicBezTo>
                    <a:pt x="71" y="23"/>
                    <a:pt x="71" y="22"/>
                    <a:pt x="71" y="22"/>
                  </a:cubicBez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85">
                <a:solidFill>
                  <a:srgbClr val="000000"/>
                </a:solidFill>
                <a:latin typeface="Arial" panose="020B0604020202020204" pitchFamily="34" charset="0"/>
                <a:ea typeface="MiSans" panose="00000500000000000000" charset="-122"/>
                <a:cs typeface="+mn-ea"/>
                <a:sym typeface="Arial" panose="020B0604020202020204" pitchFamily="34" charset="0"/>
              </a:endParaRPr>
            </a:p>
          </p:txBody>
        </p:sp>
      </p:grpSp>
      <p:sp>
        <p:nvSpPr>
          <p:cNvPr id="50" name="文本框 65"/>
          <p:cNvSpPr txBox="1"/>
          <p:nvPr/>
        </p:nvSpPr>
        <p:spPr bwMode="auto">
          <a:xfrm>
            <a:off x="2109442" y="4925238"/>
            <a:ext cx="2870382" cy="790986"/>
          </a:xfrm>
          <a:prstGeom prst="rect">
            <a:avLst/>
          </a:prstGeom>
          <a:noFill/>
        </p:spPr>
        <p:txBody>
          <a:bodyPr wrap="square">
            <a:spAutoFit/>
          </a:bodyPr>
          <a:lstStyle/>
          <a:p>
            <a:pPr algn="ctr">
              <a:lnSpc>
                <a:spcPct val="150000"/>
              </a:lnSpc>
              <a:defRPr/>
            </a:pPr>
            <a:r>
              <a:rPr lang="en-US" altLang="zh-CN" sz="1600" dirty="0">
                <a:solidFill>
                  <a:schemeClr val="tx1">
                    <a:lumMod val="75000"/>
                    <a:lumOff val="25000"/>
                  </a:schemeClr>
                </a:solidFill>
                <a:latin typeface="MiSans" panose="00000500000000000000" charset="-122"/>
                <a:ea typeface="MiSans" panose="00000500000000000000" charset="-122"/>
                <a:cs typeface="MiSans" panose="00000500000000000000" charset="-122"/>
                <a:sym typeface="Arial" panose="020B0604020202020204" pitchFamily="34" charset="0"/>
              </a:rPr>
              <a:t>Mobile network and 5g from an overall perspective</a:t>
            </a:r>
            <a:endParaRPr lang="zh-CN" altLang="en-US" sz="1600" dirty="0">
              <a:solidFill>
                <a:schemeClr val="tx1">
                  <a:lumMod val="75000"/>
                  <a:lumOff val="25000"/>
                </a:schemeClr>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51" name="文本框 66"/>
          <p:cNvSpPr txBox="1"/>
          <p:nvPr/>
        </p:nvSpPr>
        <p:spPr bwMode="auto">
          <a:xfrm>
            <a:off x="1985911" y="4515235"/>
            <a:ext cx="3121776" cy="400110"/>
          </a:xfrm>
          <a:prstGeom prst="rect">
            <a:avLst/>
          </a:prstGeom>
          <a:noFill/>
        </p:spPr>
        <p:txBody>
          <a:bodyPr wrap="square">
            <a:spAutoFit/>
          </a:bodyPr>
          <a:lstStyle/>
          <a:p>
            <a:pPr algn="ctr">
              <a:defRPr/>
            </a:pPr>
            <a:r>
              <a:rPr lang="en-US" altLang="zh-CN" sz="2000" b="1" spc="100" dirty="0">
                <a:solidFill>
                  <a:schemeClr val="tx1">
                    <a:lumMod val="65000"/>
                    <a:lumOff val="35000"/>
                  </a:schemeClr>
                </a:solidFill>
                <a:latin typeface="MiSans" panose="00000500000000000000" charset="-122"/>
                <a:ea typeface="MiSans" panose="00000500000000000000" charset="-122"/>
                <a:cs typeface="MiSans" panose="00000500000000000000" charset="-122"/>
                <a:sym typeface="Arial" panose="020B0604020202020204" pitchFamily="34" charset="0"/>
              </a:rPr>
              <a:t>5g band distribution</a:t>
            </a:r>
            <a:endParaRPr lang="zh-CN" altLang="en-US" sz="2000" b="1" spc="100" dirty="0">
              <a:solidFill>
                <a:schemeClr val="tx1">
                  <a:lumMod val="65000"/>
                  <a:lumOff val="35000"/>
                </a:schemeClr>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53" name="文本框 68"/>
          <p:cNvSpPr txBox="1"/>
          <p:nvPr/>
        </p:nvSpPr>
        <p:spPr bwMode="auto">
          <a:xfrm>
            <a:off x="7459840" y="4931499"/>
            <a:ext cx="2474450" cy="790986"/>
          </a:xfrm>
          <a:prstGeom prst="rect">
            <a:avLst/>
          </a:prstGeom>
          <a:noFill/>
        </p:spPr>
        <p:txBody>
          <a:bodyPr wrap="square">
            <a:spAutoFit/>
          </a:bodyPr>
          <a:lstStyle/>
          <a:p>
            <a:pPr algn="ctr">
              <a:lnSpc>
                <a:spcPct val="150000"/>
              </a:lnSpc>
              <a:defRPr/>
            </a:pPr>
            <a:r>
              <a:rPr lang="en-US" altLang="zh-CN" sz="1600" dirty="0">
                <a:solidFill>
                  <a:schemeClr val="tx1">
                    <a:lumMod val="75000"/>
                    <a:lumOff val="25000"/>
                  </a:schemeClr>
                </a:solidFill>
                <a:latin typeface="MiSans" panose="00000500000000000000" charset="-122"/>
                <a:ea typeface="MiSans" panose="00000500000000000000" charset="-122"/>
                <a:cs typeface="MiSans" panose="00000500000000000000" charset="-122"/>
                <a:sym typeface="Arial" panose="020B0604020202020204" pitchFamily="34" charset="0"/>
              </a:rPr>
              <a:t>Everyone has a tiny modem in their phone</a:t>
            </a:r>
            <a:endParaRPr lang="zh-CN" altLang="en-US" sz="1600" dirty="0">
              <a:solidFill>
                <a:schemeClr val="tx1">
                  <a:lumMod val="75000"/>
                  <a:lumOff val="25000"/>
                </a:schemeClr>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54" name="文本框 69"/>
          <p:cNvSpPr txBox="1"/>
          <p:nvPr/>
        </p:nvSpPr>
        <p:spPr bwMode="auto">
          <a:xfrm>
            <a:off x="7084313" y="4493729"/>
            <a:ext cx="3121776" cy="400110"/>
          </a:xfrm>
          <a:prstGeom prst="rect">
            <a:avLst/>
          </a:prstGeom>
          <a:noFill/>
        </p:spPr>
        <p:txBody>
          <a:bodyPr wrap="square">
            <a:spAutoFit/>
          </a:bodyPr>
          <a:lstStyle/>
          <a:p>
            <a:pPr algn="ctr">
              <a:defRPr/>
            </a:pPr>
            <a:r>
              <a:rPr lang="en-US" altLang="zh-CN" sz="2000" b="1" spc="100" dirty="0">
                <a:solidFill>
                  <a:schemeClr val="tx1">
                    <a:lumMod val="65000"/>
                    <a:lumOff val="35000"/>
                  </a:schemeClr>
                </a:solidFill>
                <a:latin typeface="MiSans" panose="00000500000000000000" charset="-122"/>
                <a:ea typeface="MiSans" panose="00000500000000000000" charset="-122"/>
                <a:cs typeface="MiSans" panose="00000500000000000000" charset="-122"/>
                <a:sym typeface="Arial" panose="020B0604020202020204" pitchFamily="34" charset="0"/>
              </a:rPr>
              <a:t>Baseband chip</a:t>
            </a:r>
            <a:endParaRPr lang="zh-CN" altLang="en-US" sz="2000" b="1" spc="100" dirty="0">
              <a:solidFill>
                <a:schemeClr val="tx1">
                  <a:lumMod val="65000"/>
                  <a:lumOff val="35000"/>
                </a:schemeClr>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flipH="1">
            <a:off x="1665356" y="214304"/>
            <a:ext cx="4682749" cy="583565"/>
          </a:xfrm>
          <a:prstGeom prst="rect">
            <a:avLst/>
          </a:prstGeom>
          <a:noFill/>
        </p:spPr>
        <p:txBody>
          <a:bodyPr wrap="square" rtlCol="0">
            <a:spAutoFit/>
          </a:bodyPr>
          <a:lstStyle/>
          <a:p>
            <a:pPr defTabSz="914400">
              <a:defRPr/>
            </a:pPr>
            <a:r>
              <a:rPr lang="en-US" altLang="zh-CN" sz="3200" b="1" dirty="0">
                <a:latin typeface="MiSans" panose="00000500000000000000" charset="-122"/>
                <a:ea typeface="MiSans" panose="00000500000000000000" charset="-122"/>
                <a:cs typeface="MiSans" panose="00000500000000000000" charset="-122"/>
                <a:sym typeface="Arial" panose="020B0604020202020204" pitchFamily="34" charset="0"/>
              </a:rPr>
              <a:t>5g band distribution</a:t>
            </a:r>
            <a:endParaRPr lang="en-US" altLang="zh-CN" sz="3200" b="1" dirty="0">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20" name="文本框 27"/>
          <p:cNvSpPr txBox="1"/>
          <p:nvPr/>
        </p:nvSpPr>
        <p:spPr bwMode="auto">
          <a:xfrm>
            <a:off x="763101" y="2231980"/>
            <a:ext cx="4673904" cy="2955874"/>
          </a:xfrm>
          <a:prstGeom prst="rect">
            <a:avLst/>
          </a:prstGeom>
          <a:noFill/>
        </p:spPr>
        <p:txBody>
          <a:bodyPr wrap="square">
            <a:spAutoFit/>
          </a:bodyPr>
          <a:lstStyle/>
          <a:p>
            <a:pPr>
              <a:lnSpc>
                <a:spcPct val="150000"/>
              </a:lnSpc>
              <a:defRPr/>
            </a:pPr>
            <a:r>
              <a:rPr lang="en-US" altLang="zh-CN" dirty="0">
                <a:solidFill>
                  <a:schemeClr val="tx1">
                    <a:lumMod val="75000"/>
                    <a:lumOff val="25000"/>
                  </a:schemeClr>
                </a:solidFill>
                <a:latin typeface="MiSans" panose="00000500000000000000" charset="-122"/>
                <a:ea typeface="MiSans" panose="00000500000000000000" charset="-122"/>
                <a:cs typeface="MiSans" panose="00000500000000000000" charset="-122"/>
                <a:sym typeface="Arial" panose="020B0604020202020204" pitchFamily="34" charset="0"/>
              </a:rPr>
              <a:t>After the standards-setting organization 3GPP allocated the 5G frequency band in the picture on the right, communications departments and operators in various countries began to develop specific frequency bands. So not all frequency bands will be used in every country.</a:t>
            </a:r>
            <a:endParaRPr lang="zh-CN" altLang="en-US" spc="100" dirty="0">
              <a:solidFill>
                <a:schemeClr val="tx1">
                  <a:lumMod val="75000"/>
                  <a:lumOff val="25000"/>
                </a:schemeClr>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graphicFrame>
        <p:nvGraphicFramePr>
          <p:cNvPr id="19" name="表格 18"/>
          <p:cNvGraphicFramePr>
            <a:graphicFrameLocks noGrp="1"/>
          </p:cNvGraphicFramePr>
          <p:nvPr/>
        </p:nvGraphicFramePr>
        <p:xfrm>
          <a:off x="6733959" y="69422"/>
          <a:ext cx="4682748" cy="6719156"/>
        </p:xfrm>
        <a:graphic>
          <a:graphicData uri="http://schemas.openxmlformats.org/drawingml/2006/table">
            <a:tbl>
              <a:tblPr>
                <a:tableStyleId>{5C22544A-7EE6-4342-B048-85BDC9FD1C3A}</a:tableStyleId>
              </a:tblPr>
              <a:tblGrid>
                <a:gridCol w="758826"/>
                <a:gridCol w="1417803"/>
                <a:gridCol w="1427789"/>
                <a:gridCol w="1078330"/>
              </a:tblGrid>
              <a:tr h="476509">
                <a:tc>
                  <a:txBody>
                    <a:bodyPr/>
                    <a:lstStyle/>
                    <a:p>
                      <a:pPr algn="ctr" fontAlgn="ctr"/>
                      <a:r>
                        <a:rPr lang="en-US" sz="1000" u="none" strike="noStrike" dirty="0">
                          <a:effectLst/>
                        </a:rPr>
                        <a:t>Frequency band number</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6281" marR="6281" marT="6281" marB="0" anchor="ctr">
                    <a:solidFill>
                      <a:schemeClr val="accent5">
                        <a:lumMod val="40000"/>
                        <a:lumOff val="60000"/>
                      </a:schemeClr>
                    </a:solidFill>
                  </a:tcPr>
                </a:tc>
                <a:tc>
                  <a:txBody>
                    <a:bodyPr/>
                    <a:lstStyle/>
                    <a:p>
                      <a:pPr algn="ctr" fontAlgn="ctr"/>
                      <a:r>
                        <a:rPr lang="en-US" sz="1000" u="none" strike="noStrike" dirty="0">
                          <a:effectLst/>
                        </a:rPr>
                        <a:t>Uplink(MHz)</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6281" marR="6281" marT="6281" marB="0" anchor="ctr">
                    <a:solidFill>
                      <a:schemeClr val="accent5">
                        <a:lumMod val="40000"/>
                        <a:lumOff val="60000"/>
                      </a:schemeClr>
                    </a:solidFill>
                  </a:tcPr>
                </a:tc>
                <a:tc>
                  <a:txBody>
                    <a:bodyPr/>
                    <a:lstStyle/>
                    <a:p>
                      <a:pPr algn="ctr" fontAlgn="ctr"/>
                      <a:r>
                        <a:rPr lang="en-US" sz="1000" u="none" strike="noStrike" dirty="0">
                          <a:effectLst/>
                        </a:rPr>
                        <a:t>Downlink(MHz)</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6281" marR="6281" marT="6281" marB="0" anchor="ctr">
                    <a:solidFill>
                      <a:schemeClr val="accent5">
                        <a:lumMod val="40000"/>
                        <a:lumOff val="60000"/>
                      </a:schemeClr>
                    </a:solidFill>
                  </a:tcPr>
                </a:tc>
                <a:tc>
                  <a:txBody>
                    <a:bodyPr/>
                    <a:lstStyle/>
                    <a:p>
                      <a:pPr algn="ctr" fontAlgn="ctr"/>
                      <a:r>
                        <a:rPr lang="en-US" sz="1000" u="none" strike="noStrike" dirty="0">
                          <a:effectLst/>
                        </a:rPr>
                        <a:t>Bandwidth(MHz)</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6281" marR="6281" marT="6281" marB="0" anchor="ctr">
                    <a:solidFill>
                      <a:schemeClr val="accent5">
                        <a:lumMod val="40000"/>
                        <a:lumOff val="60000"/>
                      </a:schemeClr>
                    </a:solidFill>
                  </a:tcPr>
                </a:tc>
              </a:tr>
              <a:tr h="209134">
                <a:tc>
                  <a:txBody>
                    <a:bodyPr/>
                    <a:lstStyle/>
                    <a:p>
                      <a:pPr algn="ctr" fontAlgn="ctr"/>
                      <a:r>
                        <a:rPr lang="en-US" sz="1000" u="none" strike="noStrike">
                          <a:effectLst/>
                        </a:rPr>
                        <a:t>n1</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1920-1980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2110-2170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60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r>
              <a:tr h="209134">
                <a:tc>
                  <a:txBody>
                    <a:bodyPr/>
                    <a:lstStyle/>
                    <a:p>
                      <a:pPr algn="ctr" fontAlgn="ctr"/>
                      <a:r>
                        <a:rPr lang="en-US" sz="1000" u="none" strike="noStrike">
                          <a:effectLst/>
                        </a:rPr>
                        <a:t>n2</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1850-1910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1930-1990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60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r>
              <a:tr h="209134">
                <a:tc>
                  <a:txBody>
                    <a:bodyPr/>
                    <a:lstStyle/>
                    <a:p>
                      <a:pPr algn="ctr" fontAlgn="ctr"/>
                      <a:r>
                        <a:rPr lang="en-US" sz="1000" u="none" strike="noStrike">
                          <a:effectLst/>
                        </a:rPr>
                        <a:t>n3</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1710-1785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1805-1880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75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r>
              <a:tr h="198677">
                <a:tc>
                  <a:txBody>
                    <a:bodyPr/>
                    <a:lstStyle/>
                    <a:p>
                      <a:pPr algn="ctr" fontAlgn="ctr"/>
                      <a:r>
                        <a:rPr lang="en-US" sz="1000" u="none" strike="noStrike">
                          <a:effectLst/>
                        </a:rPr>
                        <a:t>n5</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824-849</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869-894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25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r>
              <a:tr h="209134">
                <a:tc>
                  <a:txBody>
                    <a:bodyPr/>
                    <a:lstStyle/>
                    <a:p>
                      <a:pPr algn="ctr" fontAlgn="ctr"/>
                      <a:r>
                        <a:rPr lang="en-US" sz="1000" u="none" strike="noStrike">
                          <a:effectLst/>
                        </a:rPr>
                        <a:t>n7</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2500-2570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2620-2690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70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r>
              <a:tr h="209134">
                <a:tc>
                  <a:txBody>
                    <a:bodyPr/>
                    <a:lstStyle/>
                    <a:p>
                      <a:pPr algn="ctr" fontAlgn="ctr"/>
                      <a:r>
                        <a:rPr lang="en-US" sz="1000" u="none" strike="noStrike">
                          <a:effectLst/>
                        </a:rPr>
                        <a:t>n8</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880-915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925-960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35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r>
              <a:tr h="209134">
                <a:tc>
                  <a:txBody>
                    <a:bodyPr/>
                    <a:lstStyle/>
                    <a:p>
                      <a:pPr algn="ctr" fontAlgn="ctr"/>
                      <a:r>
                        <a:rPr lang="en-US" sz="1000" u="none" strike="noStrike">
                          <a:effectLst/>
                        </a:rPr>
                        <a:t>n20</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832-862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791-821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30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r>
              <a:tr h="209134">
                <a:tc>
                  <a:txBody>
                    <a:bodyPr/>
                    <a:lstStyle/>
                    <a:p>
                      <a:pPr algn="ctr" fontAlgn="ctr"/>
                      <a:r>
                        <a:rPr lang="en-US" sz="1000" u="none" strike="noStrike">
                          <a:effectLst/>
                        </a:rPr>
                        <a:t>n28</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703-748</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758-803</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45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r>
              <a:tr h="209134">
                <a:tc>
                  <a:txBody>
                    <a:bodyPr/>
                    <a:lstStyle/>
                    <a:p>
                      <a:pPr algn="ctr" fontAlgn="ctr"/>
                      <a:r>
                        <a:rPr lang="en-US" sz="1000" u="none" strike="noStrike">
                          <a:effectLst/>
                        </a:rPr>
                        <a:t>n38</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2570-2620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2570-2620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50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r>
              <a:tr h="198677">
                <a:tc>
                  <a:txBody>
                    <a:bodyPr/>
                    <a:lstStyle/>
                    <a:p>
                      <a:pPr algn="ctr" fontAlgn="ctr"/>
                      <a:r>
                        <a:rPr lang="en-US" sz="1000" u="none" strike="noStrike">
                          <a:effectLst/>
                        </a:rPr>
                        <a:t>n41</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2496-2690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2496-2690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194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r>
              <a:tr h="219589">
                <a:tc>
                  <a:txBody>
                    <a:bodyPr/>
                    <a:lstStyle/>
                    <a:p>
                      <a:pPr algn="ctr" fontAlgn="ctr"/>
                      <a:r>
                        <a:rPr lang="en-US" sz="1000" u="none" strike="noStrike">
                          <a:effectLst/>
                        </a:rPr>
                        <a:t>n50</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1432-1517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1432-1517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85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r>
              <a:tr h="209134">
                <a:tc>
                  <a:txBody>
                    <a:bodyPr/>
                    <a:lstStyle/>
                    <a:p>
                      <a:pPr algn="ctr" fontAlgn="ctr"/>
                      <a:r>
                        <a:rPr lang="en-US" sz="1000" u="none" strike="noStrike">
                          <a:effectLst/>
                        </a:rPr>
                        <a:t>n51</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1427-1432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1427-1432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r>
              <a:tr h="209134">
                <a:tc>
                  <a:txBody>
                    <a:bodyPr/>
                    <a:lstStyle/>
                    <a:p>
                      <a:pPr algn="ctr" fontAlgn="ctr"/>
                      <a:r>
                        <a:rPr lang="en-US" sz="1000" u="none" strike="noStrike">
                          <a:effectLst/>
                        </a:rPr>
                        <a:t>n66</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1710-1780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2110-2200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70/90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r>
              <a:tr h="198677">
                <a:tc>
                  <a:txBody>
                    <a:bodyPr/>
                    <a:lstStyle/>
                    <a:p>
                      <a:pPr algn="ctr" fontAlgn="ctr"/>
                      <a:r>
                        <a:rPr lang="en-US" sz="1000" u="none" strike="noStrike">
                          <a:effectLst/>
                        </a:rPr>
                        <a:t>n70</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1695-1710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1995-2020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15/25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r>
              <a:tr h="209134">
                <a:tc>
                  <a:txBody>
                    <a:bodyPr/>
                    <a:lstStyle/>
                    <a:p>
                      <a:pPr algn="ctr" fontAlgn="ctr"/>
                      <a:r>
                        <a:rPr lang="en-US" sz="1000" u="none" strike="noStrike">
                          <a:effectLst/>
                        </a:rPr>
                        <a:t>n71</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663-698</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617-652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35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r>
              <a:tr h="209134">
                <a:tc>
                  <a:txBody>
                    <a:bodyPr/>
                    <a:lstStyle/>
                    <a:p>
                      <a:pPr algn="ctr" fontAlgn="ctr"/>
                      <a:r>
                        <a:rPr lang="en-US" sz="1000" u="none" strike="noStrike">
                          <a:effectLst/>
                        </a:rPr>
                        <a:t>n74</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1427-1470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1475-1518</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43</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r>
              <a:tr h="209134">
                <a:tc>
                  <a:txBody>
                    <a:bodyPr/>
                    <a:lstStyle/>
                    <a:p>
                      <a:pPr algn="ctr" fontAlgn="ctr"/>
                      <a:r>
                        <a:rPr lang="en-US" sz="1000" u="none" strike="noStrike">
                          <a:effectLst/>
                        </a:rPr>
                        <a:t>n75</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sz="1000" u="none" strike="noStrike">
                          <a:effectLst/>
                        </a:rPr>
                        <a:t>N/A</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1432-1517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85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r>
              <a:tr h="209134">
                <a:tc>
                  <a:txBody>
                    <a:bodyPr/>
                    <a:lstStyle/>
                    <a:p>
                      <a:pPr algn="ctr" fontAlgn="ctr"/>
                      <a:r>
                        <a:rPr lang="en-US" sz="1000" u="none" strike="noStrike">
                          <a:effectLst/>
                        </a:rPr>
                        <a:t>n76</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sz="1000" u="none" strike="noStrike">
                          <a:effectLst/>
                        </a:rPr>
                        <a:t>N/A</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1427-1432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r>
              <a:tr h="209134">
                <a:tc>
                  <a:txBody>
                    <a:bodyPr/>
                    <a:lstStyle/>
                    <a:p>
                      <a:pPr algn="ctr" fontAlgn="ctr"/>
                      <a:r>
                        <a:rPr lang="en-US" sz="1000" u="none" strike="noStrike">
                          <a:effectLst/>
                        </a:rPr>
                        <a:t>n77</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3300-4200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3300-4200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900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r>
              <a:tr h="209134">
                <a:tc>
                  <a:txBody>
                    <a:bodyPr/>
                    <a:lstStyle/>
                    <a:p>
                      <a:pPr algn="ctr" fontAlgn="ctr"/>
                      <a:r>
                        <a:rPr lang="en-US" sz="1000" u="none" strike="noStrike">
                          <a:effectLst/>
                        </a:rPr>
                        <a:t>n78</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3300-3800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3300-3800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500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r>
              <a:tr h="209134">
                <a:tc>
                  <a:txBody>
                    <a:bodyPr/>
                    <a:lstStyle/>
                    <a:p>
                      <a:pPr algn="ctr" fontAlgn="ctr"/>
                      <a:r>
                        <a:rPr lang="en-US" sz="1000" u="none" strike="noStrike">
                          <a:effectLst/>
                        </a:rPr>
                        <a:t>n79</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4400-5000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4400-5000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600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r>
              <a:tr h="198677">
                <a:tc>
                  <a:txBody>
                    <a:bodyPr/>
                    <a:lstStyle/>
                    <a:p>
                      <a:pPr algn="ctr" fontAlgn="ctr"/>
                      <a:r>
                        <a:rPr lang="en-US" sz="1000" u="none" strike="noStrike">
                          <a:effectLst/>
                        </a:rPr>
                        <a:t>n80</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1710-1785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sz="1000" u="none" strike="noStrike">
                          <a:effectLst/>
                        </a:rPr>
                        <a:t>N/A</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75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r>
              <a:tr h="209134">
                <a:tc>
                  <a:txBody>
                    <a:bodyPr/>
                    <a:lstStyle/>
                    <a:p>
                      <a:pPr algn="ctr" fontAlgn="ctr"/>
                      <a:r>
                        <a:rPr lang="en-US" sz="1000" u="none" strike="noStrike" dirty="0">
                          <a:effectLst/>
                        </a:rPr>
                        <a:t>n81</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880-915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sz="1000" u="none" strike="noStrike">
                          <a:effectLst/>
                        </a:rPr>
                        <a:t>N/A</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35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r>
              <a:tr h="209134">
                <a:tc>
                  <a:txBody>
                    <a:bodyPr/>
                    <a:lstStyle/>
                    <a:p>
                      <a:pPr algn="ctr" fontAlgn="ctr"/>
                      <a:r>
                        <a:rPr lang="en-US" sz="1000" u="none" strike="noStrike" dirty="0">
                          <a:effectLst/>
                        </a:rPr>
                        <a:t>n82</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832-862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sz="1000" u="none" strike="noStrike">
                          <a:effectLst/>
                        </a:rPr>
                        <a:t>N/A</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30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r>
              <a:tr h="209134">
                <a:tc>
                  <a:txBody>
                    <a:bodyPr/>
                    <a:lstStyle/>
                    <a:p>
                      <a:pPr algn="ctr" fontAlgn="ctr"/>
                      <a:r>
                        <a:rPr lang="en-US" sz="1000" u="none" strike="noStrike">
                          <a:effectLst/>
                        </a:rPr>
                        <a:t>n83</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dirty="0">
                          <a:effectLst/>
                        </a:rPr>
                        <a:t>703-748</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sz="1000" u="none" strike="noStrike">
                          <a:effectLst/>
                        </a:rPr>
                        <a:t>N/A</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45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r>
              <a:tr h="209134">
                <a:tc>
                  <a:txBody>
                    <a:bodyPr/>
                    <a:lstStyle/>
                    <a:p>
                      <a:pPr algn="ctr" fontAlgn="ctr"/>
                      <a:r>
                        <a:rPr lang="en-US" sz="1000" u="none" strike="noStrike">
                          <a:effectLst/>
                        </a:rPr>
                        <a:t>n84</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dirty="0">
                          <a:effectLst/>
                        </a:rPr>
                        <a:t>1920-1980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sz="1000" u="none" strike="noStrike">
                          <a:effectLst/>
                        </a:rPr>
                        <a:t>N/A</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60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r>
              <a:tr h="209134">
                <a:tc>
                  <a:txBody>
                    <a:bodyPr/>
                    <a:lstStyle/>
                    <a:p>
                      <a:pPr algn="ctr" fontAlgn="ctr"/>
                      <a:r>
                        <a:rPr lang="en-US" sz="1000" u="none" strike="noStrike">
                          <a:effectLst/>
                        </a:rPr>
                        <a:t>n257</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dirty="0">
                          <a:effectLst/>
                        </a:rPr>
                        <a:t>26500- 29500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dirty="0">
                          <a:effectLst/>
                        </a:rPr>
                        <a:t>26500- 29500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3000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r>
              <a:tr h="209134">
                <a:tc>
                  <a:txBody>
                    <a:bodyPr/>
                    <a:lstStyle/>
                    <a:p>
                      <a:pPr algn="ctr" fontAlgn="ctr"/>
                      <a:r>
                        <a:rPr lang="en-US" sz="1000" u="none" strike="noStrike" dirty="0">
                          <a:effectLst/>
                        </a:rPr>
                        <a:t>n258</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a:effectLst/>
                        </a:rPr>
                        <a:t>24250-27500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dirty="0">
                          <a:effectLst/>
                        </a:rPr>
                        <a:t>24250-27500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281" marR="6281" marT="6281" marB="0" anchor="ctr"/>
                </a:tc>
                <a:tc>
                  <a:txBody>
                    <a:bodyPr/>
                    <a:lstStyle/>
                    <a:p>
                      <a:pPr algn="ctr" fontAlgn="ctr"/>
                      <a:r>
                        <a:rPr lang="en-US" altLang="zh-CN" sz="1000" u="none" strike="noStrike" dirty="0">
                          <a:effectLst/>
                        </a:rPr>
                        <a:t>3000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281" marR="6281" marT="6281" marB="0" anchor="ctr"/>
                </a:tc>
              </a:tr>
              <a:tr h="209134">
                <a:tc>
                  <a:txBody>
                    <a:bodyPr/>
                    <a:lstStyle/>
                    <a:p>
                      <a:pPr marL="0" algn="ctr" defTabSz="914400" rtl="0" eaLnBrk="1" fontAlgn="ctr" latinLnBrk="0" hangingPunct="1"/>
                      <a:r>
                        <a:rPr lang="en-US" altLang="zh-CN" sz="1000" u="none" strike="noStrike" kern="1200" dirty="0">
                          <a:solidFill>
                            <a:schemeClr val="dk1"/>
                          </a:solidFill>
                          <a:effectLst/>
                          <a:latin typeface="+mn-lt"/>
                          <a:ea typeface="+mn-ea"/>
                          <a:cs typeface="+mn-cs"/>
                        </a:rPr>
                        <a:t>n260</a:t>
                      </a:r>
                      <a:endParaRPr lang="en-US" altLang="zh-CN" sz="1000" u="none" strike="noStrike" kern="1200" dirty="0">
                        <a:solidFill>
                          <a:schemeClr val="dk1"/>
                        </a:solidFill>
                        <a:effectLst/>
                        <a:latin typeface="+mn-lt"/>
                        <a:ea typeface="+mn-ea"/>
                        <a:cs typeface="+mn-cs"/>
                      </a:endParaRPr>
                    </a:p>
                  </a:txBody>
                  <a:tcPr marL="6281" marR="6281" marT="6281" marB="0" anchor="ctr"/>
                </a:tc>
                <a:tc>
                  <a:txBody>
                    <a:bodyPr/>
                    <a:lstStyle/>
                    <a:p>
                      <a:pPr marL="0" algn="ctr" defTabSz="914400" rtl="0" eaLnBrk="1" fontAlgn="ctr" latinLnBrk="0" hangingPunct="1"/>
                      <a:r>
                        <a:rPr lang="en-US" altLang="zh-CN" sz="1000" u="none" strike="noStrike" kern="1200" dirty="0">
                          <a:solidFill>
                            <a:schemeClr val="dk1"/>
                          </a:solidFill>
                          <a:effectLst/>
                          <a:latin typeface="+mn-lt"/>
                          <a:ea typeface="+mn-ea"/>
                          <a:cs typeface="+mn-cs"/>
                        </a:rPr>
                        <a:t>37000-40000</a:t>
                      </a:r>
                      <a:endParaRPr lang="en-US" altLang="zh-CN" sz="1000" u="none" strike="noStrike" kern="1200" dirty="0">
                        <a:solidFill>
                          <a:schemeClr val="dk1"/>
                        </a:solidFill>
                        <a:effectLst/>
                        <a:latin typeface="+mn-lt"/>
                        <a:ea typeface="+mn-ea"/>
                        <a:cs typeface="+mn-cs"/>
                      </a:endParaRPr>
                    </a:p>
                  </a:txBody>
                  <a:tcPr marL="6281" marR="6281" marT="6281" marB="0" anchor="ctr"/>
                </a:tc>
                <a:tc>
                  <a:txBody>
                    <a:bodyPr/>
                    <a:lstStyle/>
                    <a:p>
                      <a:pPr marL="0" algn="ctr" defTabSz="914400" rtl="0" eaLnBrk="1" fontAlgn="ctr" latinLnBrk="0" hangingPunct="1"/>
                      <a:r>
                        <a:rPr lang="en-US" altLang="zh-CN" sz="1000" u="none" strike="noStrike" kern="1200" dirty="0">
                          <a:solidFill>
                            <a:schemeClr val="dk1"/>
                          </a:solidFill>
                          <a:effectLst/>
                          <a:latin typeface="+mn-lt"/>
                          <a:ea typeface="+mn-ea"/>
                          <a:cs typeface="+mn-cs"/>
                        </a:rPr>
                        <a:t>37000-40000</a:t>
                      </a:r>
                      <a:endParaRPr lang="en-US" altLang="zh-CN" sz="1000" u="none" strike="noStrike" kern="1200" dirty="0">
                        <a:solidFill>
                          <a:schemeClr val="dk1"/>
                        </a:solidFill>
                        <a:effectLst/>
                        <a:latin typeface="+mn-lt"/>
                        <a:ea typeface="+mn-ea"/>
                        <a:cs typeface="+mn-cs"/>
                      </a:endParaRPr>
                    </a:p>
                  </a:txBody>
                  <a:tcPr marL="6281" marR="6281" marT="6281" marB="0" anchor="ctr"/>
                </a:tc>
                <a:tc>
                  <a:txBody>
                    <a:bodyPr/>
                    <a:lstStyle/>
                    <a:p>
                      <a:pPr marL="0" algn="ctr" defTabSz="914400" rtl="0" eaLnBrk="1" fontAlgn="ctr" latinLnBrk="0" hangingPunct="1"/>
                      <a:r>
                        <a:rPr lang="en-US" altLang="zh-CN" sz="1000" u="none" strike="noStrike" kern="1200" dirty="0">
                          <a:solidFill>
                            <a:schemeClr val="dk1"/>
                          </a:solidFill>
                          <a:effectLst/>
                          <a:latin typeface="+mn-lt"/>
                          <a:ea typeface="+mn-ea"/>
                          <a:cs typeface="+mn-cs"/>
                        </a:rPr>
                        <a:t>3000</a:t>
                      </a:r>
                      <a:endParaRPr lang="en-US" altLang="zh-CN" sz="1000" u="none" strike="noStrike" kern="1200" dirty="0">
                        <a:solidFill>
                          <a:schemeClr val="dk1"/>
                        </a:solidFill>
                        <a:effectLst/>
                        <a:latin typeface="+mn-lt"/>
                        <a:ea typeface="+mn-ea"/>
                        <a:cs typeface="+mn-cs"/>
                      </a:endParaRPr>
                    </a:p>
                  </a:txBody>
                  <a:tcPr marL="6281" marR="6281" marT="6281" marB="0" anchor="ctr"/>
                </a:tc>
              </a:tr>
              <a:tr h="209134">
                <a:tc>
                  <a:txBody>
                    <a:bodyPr/>
                    <a:lstStyle/>
                    <a:p>
                      <a:pPr marL="0" algn="ctr" defTabSz="914400" rtl="0" eaLnBrk="1" fontAlgn="ctr" latinLnBrk="0" hangingPunct="1"/>
                      <a:r>
                        <a:rPr lang="en-US" altLang="zh-CN" sz="1000" u="none" strike="noStrike" kern="1200" dirty="0">
                          <a:solidFill>
                            <a:schemeClr val="dk1"/>
                          </a:solidFill>
                          <a:effectLst/>
                          <a:latin typeface="+mn-lt"/>
                          <a:ea typeface="+mn-ea"/>
                          <a:cs typeface="+mn-cs"/>
                        </a:rPr>
                        <a:t>n261</a:t>
                      </a:r>
                      <a:endParaRPr lang="en-US" altLang="zh-CN" sz="1000" u="none" strike="noStrike" kern="1200" dirty="0">
                        <a:solidFill>
                          <a:schemeClr val="dk1"/>
                        </a:solidFill>
                        <a:effectLst/>
                        <a:latin typeface="+mn-lt"/>
                        <a:ea typeface="+mn-ea"/>
                        <a:cs typeface="+mn-cs"/>
                      </a:endParaRPr>
                    </a:p>
                  </a:txBody>
                  <a:tcPr marL="6281" marR="6281" marT="6281" marB="0" anchor="ctr"/>
                </a:tc>
                <a:tc>
                  <a:txBody>
                    <a:bodyPr/>
                    <a:lstStyle/>
                    <a:p>
                      <a:pPr marL="0" algn="ctr" defTabSz="914400" rtl="0" eaLnBrk="1" fontAlgn="ctr" latinLnBrk="0" hangingPunct="1"/>
                      <a:r>
                        <a:rPr lang="en-US" altLang="zh-CN" sz="1000" u="none" strike="noStrike" kern="1200" dirty="0">
                          <a:solidFill>
                            <a:schemeClr val="dk1"/>
                          </a:solidFill>
                          <a:effectLst/>
                          <a:latin typeface="+mn-lt"/>
                          <a:ea typeface="+mn-ea"/>
                          <a:cs typeface="+mn-cs"/>
                        </a:rPr>
                        <a:t>27500-28350</a:t>
                      </a:r>
                      <a:endParaRPr lang="en-US" altLang="zh-CN" sz="1000" u="none" strike="noStrike" kern="1200" dirty="0">
                        <a:solidFill>
                          <a:schemeClr val="dk1"/>
                        </a:solidFill>
                        <a:effectLst/>
                        <a:latin typeface="+mn-lt"/>
                        <a:ea typeface="+mn-ea"/>
                        <a:cs typeface="+mn-cs"/>
                      </a:endParaRPr>
                    </a:p>
                  </a:txBody>
                  <a:tcPr marL="6281" marR="6281" marT="6281"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000" u="none" strike="noStrike" kern="1200" dirty="0">
                          <a:solidFill>
                            <a:schemeClr val="dk1"/>
                          </a:solidFill>
                          <a:effectLst/>
                          <a:latin typeface="+mn-lt"/>
                          <a:ea typeface="+mn-ea"/>
                          <a:cs typeface="+mn-cs"/>
                        </a:rPr>
                        <a:t>27500-28350</a:t>
                      </a:r>
                      <a:endParaRPr lang="en-US" altLang="zh-CN" sz="1000" u="none" strike="noStrike" kern="1200" dirty="0">
                        <a:solidFill>
                          <a:schemeClr val="dk1"/>
                        </a:solidFill>
                        <a:effectLst/>
                        <a:latin typeface="+mn-lt"/>
                        <a:ea typeface="+mn-ea"/>
                        <a:cs typeface="+mn-cs"/>
                      </a:endParaRPr>
                    </a:p>
                  </a:txBody>
                  <a:tcPr marL="6281" marR="6281" marT="6281" marB="0" anchor="ctr"/>
                </a:tc>
                <a:tc>
                  <a:txBody>
                    <a:bodyPr/>
                    <a:lstStyle/>
                    <a:p>
                      <a:pPr marL="0" algn="ctr" defTabSz="914400" rtl="0" eaLnBrk="1" fontAlgn="ctr" latinLnBrk="0" hangingPunct="1"/>
                      <a:r>
                        <a:rPr lang="en-US" altLang="zh-CN" sz="1000" u="none" strike="noStrike" kern="1200" dirty="0">
                          <a:solidFill>
                            <a:schemeClr val="dk1"/>
                          </a:solidFill>
                          <a:effectLst/>
                          <a:latin typeface="+mn-lt"/>
                          <a:ea typeface="+mn-ea"/>
                          <a:cs typeface="+mn-cs"/>
                        </a:rPr>
                        <a:t>850</a:t>
                      </a:r>
                      <a:endParaRPr lang="en-US" altLang="zh-CN" sz="1000" u="none" strike="noStrike" kern="1200" dirty="0">
                        <a:solidFill>
                          <a:schemeClr val="dk1"/>
                        </a:solidFill>
                        <a:effectLst/>
                        <a:latin typeface="+mn-lt"/>
                        <a:ea typeface="+mn-ea"/>
                        <a:cs typeface="+mn-cs"/>
                      </a:endParaRPr>
                    </a:p>
                  </a:txBody>
                  <a:tcPr marL="6281" marR="6281" marT="6281" marB="0" anchor="ctr"/>
                </a:tc>
              </a:tr>
            </a:tbl>
          </a:graphicData>
        </a:graphic>
      </p:graphicFrame>
      <p:grpSp>
        <p:nvGrpSpPr>
          <p:cNvPr id="23" name="组合 22"/>
          <p:cNvGrpSpPr/>
          <p:nvPr/>
        </p:nvGrpSpPr>
        <p:grpSpPr>
          <a:xfrm>
            <a:off x="5708555" y="1619307"/>
            <a:ext cx="753854" cy="4183608"/>
            <a:chOff x="5710045" y="1474252"/>
            <a:chExt cx="754051" cy="4184705"/>
          </a:xfrm>
        </p:grpSpPr>
        <p:sp>
          <p:nvSpPr>
            <p:cNvPr id="26" name="椭圆 25"/>
            <p:cNvSpPr/>
            <p:nvPr/>
          </p:nvSpPr>
          <p:spPr>
            <a:xfrm>
              <a:off x="5710045" y="3188385"/>
              <a:ext cx="754051" cy="754051"/>
            </a:xfrm>
            <a:prstGeom prst="ellipse">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5">
                <a:latin typeface="Arial" panose="020B0604020202020204" pitchFamily="34" charset="0"/>
                <a:ea typeface="MiSans" panose="00000500000000000000" charset="-122"/>
                <a:cs typeface="+mn-ea"/>
                <a:sym typeface="Arial" panose="020B0604020202020204" pitchFamily="34" charset="0"/>
              </a:endParaRPr>
            </a:p>
          </p:txBody>
        </p:sp>
        <p:cxnSp>
          <p:nvCxnSpPr>
            <p:cNvPr id="27" name="直接连接符 26"/>
            <p:cNvCxnSpPr/>
            <p:nvPr/>
          </p:nvCxnSpPr>
          <p:spPr>
            <a:xfrm flipV="1">
              <a:off x="6096000" y="1474252"/>
              <a:ext cx="0" cy="1713423"/>
            </a:xfrm>
            <a:prstGeom prst="line">
              <a:avLst/>
            </a:prstGeom>
            <a:ln w="12700">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6096000" y="3945538"/>
              <a:ext cx="0" cy="1713419"/>
            </a:xfrm>
            <a:prstGeom prst="line">
              <a:avLst/>
            </a:prstGeom>
            <a:ln w="12700">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flipH="1">
            <a:off x="1665356" y="214304"/>
            <a:ext cx="4682749" cy="583565"/>
          </a:xfrm>
          <a:prstGeom prst="rect">
            <a:avLst/>
          </a:prstGeom>
          <a:noFill/>
        </p:spPr>
        <p:txBody>
          <a:bodyPr wrap="square" rtlCol="0">
            <a:spAutoFit/>
          </a:bodyPr>
          <a:lstStyle/>
          <a:p>
            <a:pPr defTabSz="914400">
              <a:defRPr/>
            </a:pPr>
            <a:r>
              <a:rPr lang="en-US" altLang="zh-CN" sz="3200" b="1" dirty="0">
                <a:latin typeface="MiSans" panose="00000500000000000000" charset="-122"/>
                <a:ea typeface="MiSans" panose="00000500000000000000" charset="-122"/>
                <a:cs typeface="MiSans" panose="00000500000000000000" charset="-122"/>
                <a:sym typeface="Arial" panose="020B0604020202020204" pitchFamily="34" charset="0"/>
              </a:rPr>
              <a:t>5g band distribution</a:t>
            </a:r>
            <a:endParaRPr lang="en-US" altLang="zh-CN" sz="3200" b="1" dirty="0">
              <a:latin typeface="MiSans" panose="00000500000000000000" charset="-122"/>
              <a:ea typeface="MiSans" panose="00000500000000000000" charset="-122"/>
              <a:cs typeface="MiSans" panose="00000500000000000000" charset="-122"/>
              <a:sym typeface="Arial" panose="020B0604020202020204" pitchFamily="34" charset="0"/>
            </a:endParaRPr>
          </a:p>
        </p:txBody>
      </p:sp>
      <p:grpSp>
        <p:nvGrpSpPr>
          <p:cNvPr id="4" name="组合 3"/>
          <p:cNvGrpSpPr/>
          <p:nvPr/>
        </p:nvGrpSpPr>
        <p:grpSpPr>
          <a:xfrm>
            <a:off x="5708555" y="1619307"/>
            <a:ext cx="753854" cy="4183608"/>
            <a:chOff x="5710045" y="1474252"/>
            <a:chExt cx="754051" cy="4184705"/>
          </a:xfrm>
        </p:grpSpPr>
        <p:sp>
          <p:nvSpPr>
            <p:cNvPr id="6" name="椭圆 5"/>
            <p:cNvSpPr/>
            <p:nvPr/>
          </p:nvSpPr>
          <p:spPr>
            <a:xfrm>
              <a:off x="5710045" y="3188385"/>
              <a:ext cx="754051" cy="754051"/>
            </a:xfrm>
            <a:prstGeom prst="ellipse">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5">
                <a:latin typeface="Arial" panose="020B0604020202020204" pitchFamily="34" charset="0"/>
                <a:ea typeface="MiSans" panose="00000500000000000000" charset="-122"/>
                <a:cs typeface="+mn-ea"/>
                <a:sym typeface="Arial" panose="020B0604020202020204" pitchFamily="34" charset="0"/>
              </a:endParaRPr>
            </a:p>
          </p:txBody>
        </p:sp>
        <p:cxnSp>
          <p:nvCxnSpPr>
            <p:cNvPr id="7" name="直接连接符 6"/>
            <p:cNvCxnSpPr/>
            <p:nvPr/>
          </p:nvCxnSpPr>
          <p:spPr>
            <a:xfrm flipV="1">
              <a:off x="6096000" y="1474252"/>
              <a:ext cx="0" cy="1713423"/>
            </a:xfrm>
            <a:prstGeom prst="line">
              <a:avLst/>
            </a:prstGeom>
            <a:ln w="12700">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096000" y="3945538"/>
              <a:ext cx="0" cy="1713419"/>
            </a:xfrm>
            <a:prstGeom prst="line">
              <a:avLst/>
            </a:prstGeom>
            <a:ln w="12700">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grpSp>
      <p:graphicFrame>
        <p:nvGraphicFramePr>
          <p:cNvPr id="9" name="表格 8"/>
          <p:cNvGraphicFramePr>
            <a:graphicFrameLocks noGrp="1"/>
          </p:cNvGraphicFramePr>
          <p:nvPr/>
        </p:nvGraphicFramePr>
        <p:xfrm>
          <a:off x="6848263" y="2089247"/>
          <a:ext cx="4826340" cy="3241340"/>
        </p:xfrm>
        <a:graphic>
          <a:graphicData uri="http://schemas.openxmlformats.org/drawingml/2006/table">
            <a:tbl>
              <a:tblPr>
                <a:tableStyleId>{5C22544A-7EE6-4342-B048-85BDC9FD1C3A}</a:tableStyleId>
              </a:tblPr>
              <a:tblGrid>
                <a:gridCol w="1379987"/>
                <a:gridCol w="1351086"/>
                <a:gridCol w="1351086"/>
                <a:gridCol w="744181"/>
              </a:tblGrid>
              <a:tr h="879048">
                <a:tc>
                  <a:txBody>
                    <a:bodyPr/>
                    <a:lstStyle/>
                    <a:p>
                      <a:pPr algn="ctr" fontAlgn="ctr"/>
                      <a:r>
                        <a:rPr lang="en-US" sz="1200" u="none" strike="noStrike" dirty="0">
                          <a:effectLst/>
                        </a:rPr>
                        <a:t>Operator</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chemeClr val="accent5">
                        <a:lumMod val="40000"/>
                        <a:lumOff val="60000"/>
                      </a:schemeClr>
                    </a:solidFill>
                  </a:tcPr>
                </a:tc>
                <a:tc>
                  <a:txBody>
                    <a:bodyPr/>
                    <a:lstStyle/>
                    <a:p>
                      <a:pPr algn="ctr" fontAlgn="ctr"/>
                      <a:r>
                        <a:rPr lang="en-US" sz="1200" u="none" strike="noStrike" dirty="0">
                          <a:effectLst/>
                        </a:rPr>
                        <a:t>Frequency band number</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chemeClr val="accent5">
                        <a:lumMod val="40000"/>
                        <a:lumOff val="60000"/>
                      </a:schemeClr>
                    </a:solidFill>
                  </a:tcPr>
                </a:tc>
                <a:tc>
                  <a:txBody>
                    <a:bodyPr/>
                    <a:lstStyle/>
                    <a:p>
                      <a:pPr algn="ctr" fontAlgn="ctr"/>
                      <a:r>
                        <a:rPr lang="en-US" altLang="zh-CN" sz="1200" u="none" strike="noStrike" dirty="0">
                          <a:effectLst/>
                        </a:rPr>
                        <a:t>Frequency Range(</a:t>
                      </a:r>
                      <a:r>
                        <a:rPr lang="en-US" sz="1200" u="none" strike="noStrike" dirty="0">
                          <a:effectLst/>
                        </a:rPr>
                        <a:t>MHz)</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chemeClr val="accent5">
                        <a:lumMod val="40000"/>
                        <a:lumOff val="60000"/>
                      </a:schemeClr>
                    </a:solidFill>
                  </a:tcPr>
                </a:tc>
                <a:tc>
                  <a:txBody>
                    <a:bodyPr/>
                    <a:lstStyle/>
                    <a:p>
                      <a:pPr algn="ctr" fontAlgn="ctr"/>
                      <a:r>
                        <a:rPr lang="en-US" sz="1200" u="none" strike="noStrike" dirty="0">
                          <a:effectLst/>
                        </a:rPr>
                        <a:t>Bandwidth(MHz)</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chemeClr val="accent5">
                        <a:lumMod val="40000"/>
                        <a:lumOff val="60000"/>
                      </a:schemeClr>
                    </a:solidFill>
                  </a:tcPr>
                </a:tc>
              </a:tr>
              <a:tr h="439524">
                <a:tc rowSpan="2">
                  <a:txBody>
                    <a:bodyPr/>
                    <a:lstStyle/>
                    <a:p>
                      <a:pPr algn="ctr" fontAlgn="ctr"/>
                      <a:r>
                        <a:rPr lang="en-US" sz="1200" u="none" strike="noStrike">
                          <a:effectLst/>
                        </a:rPr>
                        <a:t>China Mobile</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200" u="none" strike="noStrike" dirty="0">
                          <a:effectLst/>
                        </a:rPr>
                        <a:t>n41</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200" u="none" strike="noStrike">
                          <a:effectLst/>
                        </a:rPr>
                        <a:t>2515-2675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200" u="none" strike="noStrike">
                          <a:effectLst/>
                        </a:rPr>
                        <a:t>160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439524">
                <a:tc vMerge="1">
                  <a:tcPr/>
                </a:tc>
                <a:tc>
                  <a:txBody>
                    <a:bodyPr/>
                    <a:lstStyle/>
                    <a:p>
                      <a:pPr algn="ctr" fontAlgn="ctr"/>
                      <a:r>
                        <a:rPr lang="en-US" sz="1200" u="none" strike="noStrike">
                          <a:effectLst/>
                        </a:rPr>
                        <a:t>n79</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200" u="none" strike="noStrike">
                          <a:effectLst/>
                        </a:rPr>
                        <a:t>4800-4900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604196">
                <a:tc>
                  <a:txBody>
                    <a:bodyPr/>
                    <a:lstStyle/>
                    <a:p>
                      <a:pPr algn="ctr" fontAlgn="ctr"/>
                      <a:r>
                        <a:rPr lang="en-US" sz="1200" u="none" strike="noStrike">
                          <a:effectLst/>
                        </a:rPr>
                        <a:t>China Telecom &amp; China Unicom</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200" u="none" strike="noStrike">
                          <a:effectLst/>
                        </a:rPr>
                        <a:t>n78</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200" u="none" strike="noStrike">
                          <a:effectLst/>
                        </a:rPr>
                        <a:t>3300-3400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439524">
                <a:tc>
                  <a:txBody>
                    <a:bodyPr/>
                    <a:lstStyle/>
                    <a:p>
                      <a:pPr algn="ctr" fontAlgn="ctr"/>
                      <a:r>
                        <a:rPr lang="en-US" sz="1200" u="none" strike="noStrike">
                          <a:effectLst/>
                        </a:rPr>
                        <a:t>China Telecom</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200" u="none" strike="noStrike">
                          <a:effectLst/>
                        </a:rPr>
                        <a:t>n78</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200" u="none" strike="noStrike">
                          <a:effectLst/>
                        </a:rPr>
                        <a:t>3400-3500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439524">
                <a:tc>
                  <a:txBody>
                    <a:bodyPr/>
                    <a:lstStyle/>
                    <a:p>
                      <a:pPr algn="ctr" fontAlgn="ctr"/>
                      <a:r>
                        <a:rPr lang="en-US" sz="1200" u="none" strike="noStrike">
                          <a:effectLst/>
                        </a:rPr>
                        <a:t>China Unicom</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200" u="none" strike="noStrike">
                          <a:effectLst/>
                        </a:rPr>
                        <a:t>n78</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200" u="none" strike="noStrike">
                          <a:effectLst/>
                        </a:rPr>
                        <a:t>3500-3600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200" u="none" strike="noStrike" dirty="0">
                          <a:effectLst/>
                        </a:rPr>
                        <a:t>100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bl>
          </a:graphicData>
        </a:graphic>
      </p:graphicFrame>
      <p:sp>
        <p:nvSpPr>
          <p:cNvPr id="11" name="文本框 27"/>
          <p:cNvSpPr txBox="1"/>
          <p:nvPr/>
        </p:nvSpPr>
        <p:spPr bwMode="auto">
          <a:xfrm>
            <a:off x="666652" y="3062977"/>
            <a:ext cx="4673904" cy="1293880"/>
          </a:xfrm>
          <a:prstGeom prst="rect">
            <a:avLst/>
          </a:prstGeom>
          <a:noFill/>
        </p:spPr>
        <p:txBody>
          <a:bodyPr wrap="square">
            <a:spAutoFit/>
          </a:bodyPr>
          <a:lstStyle/>
          <a:p>
            <a:pPr>
              <a:lnSpc>
                <a:spcPct val="150000"/>
              </a:lnSpc>
              <a:defRPr/>
            </a:pPr>
            <a:r>
              <a:rPr lang="en-US" altLang="zh-CN" dirty="0">
                <a:solidFill>
                  <a:schemeClr val="tx1">
                    <a:lumMod val="75000"/>
                    <a:lumOff val="25000"/>
                  </a:schemeClr>
                </a:solidFill>
                <a:latin typeface="MiSans" panose="00000500000000000000" charset="-122"/>
                <a:ea typeface="MiSans" panose="00000500000000000000" charset="-122"/>
                <a:cs typeface="MiSans" panose="00000500000000000000" charset="-122"/>
                <a:sym typeface="Arial" panose="020B0604020202020204" pitchFamily="34" charset="0"/>
              </a:rPr>
              <a:t>For example, in China, the main frequency bands used by operators are n41, n78 and n79.</a:t>
            </a:r>
            <a:endParaRPr lang="zh-CN" altLang="en-US" spc="100" dirty="0">
              <a:solidFill>
                <a:schemeClr val="tx1">
                  <a:lumMod val="75000"/>
                  <a:lumOff val="25000"/>
                </a:schemeClr>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708555" y="1619307"/>
            <a:ext cx="753854" cy="4183608"/>
            <a:chOff x="5710045" y="1474252"/>
            <a:chExt cx="754051" cy="4184705"/>
          </a:xfrm>
        </p:grpSpPr>
        <p:sp>
          <p:nvSpPr>
            <p:cNvPr id="6" name="椭圆 5"/>
            <p:cNvSpPr/>
            <p:nvPr/>
          </p:nvSpPr>
          <p:spPr>
            <a:xfrm>
              <a:off x="5710045" y="3188385"/>
              <a:ext cx="754051" cy="754051"/>
            </a:xfrm>
            <a:prstGeom prst="ellipse">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5">
                <a:latin typeface="Arial" panose="020B0604020202020204" pitchFamily="34" charset="0"/>
                <a:ea typeface="MiSans" panose="00000500000000000000" charset="-122"/>
                <a:cs typeface="+mn-ea"/>
                <a:sym typeface="Arial" panose="020B0604020202020204" pitchFamily="34" charset="0"/>
              </a:endParaRPr>
            </a:p>
          </p:txBody>
        </p:sp>
        <p:cxnSp>
          <p:nvCxnSpPr>
            <p:cNvPr id="7" name="直接连接符 6"/>
            <p:cNvCxnSpPr/>
            <p:nvPr/>
          </p:nvCxnSpPr>
          <p:spPr>
            <a:xfrm flipV="1">
              <a:off x="6096000" y="1474252"/>
              <a:ext cx="0" cy="1713423"/>
            </a:xfrm>
            <a:prstGeom prst="line">
              <a:avLst/>
            </a:prstGeom>
            <a:ln w="12700">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096000" y="3945538"/>
              <a:ext cx="0" cy="1713419"/>
            </a:xfrm>
            <a:prstGeom prst="line">
              <a:avLst/>
            </a:prstGeom>
            <a:ln w="12700">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grpSp>
      <p:graphicFrame>
        <p:nvGraphicFramePr>
          <p:cNvPr id="9" name="表格 8"/>
          <p:cNvGraphicFramePr>
            <a:graphicFrameLocks noGrp="1"/>
          </p:cNvGraphicFramePr>
          <p:nvPr/>
        </p:nvGraphicFramePr>
        <p:xfrm>
          <a:off x="6848263" y="2089247"/>
          <a:ext cx="4826340" cy="3241340"/>
        </p:xfrm>
        <a:graphic>
          <a:graphicData uri="http://schemas.openxmlformats.org/drawingml/2006/table">
            <a:tbl>
              <a:tblPr>
                <a:tableStyleId>{5C22544A-7EE6-4342-B048-85BDC9FD1C3A}</a:tableStyleId>
              </a:tblPr>
              <a:tblGrid>
                <a:gridCol w="1379987"/>
                <a:gridCol w="1351086"/>
                <a:gridCol w="1351086"/>
                <a:gridCol w="744181"/>
              </a:tblGrid>
              <a:tr h="879048">
                <a:tc>
                  <a:txBody>
                    <a:bodyPr/>
                    <a:lstStyle/>
                    <a:p>
                      <a:pPr algn="ctr" fontAlgn="ctr"/>
                      <a:r>
                        <a:rPr lang="en-US" sz="1200" u="none" strike="noStrike" dirty="0">
                          <a:effectLst/>
                        </a:rPr>
                        <a:t>Operator</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chemeClr val="accent5">
                        <a:lumMod val="40000"/>
                        <a:lumOff val="60000"/>
                      </a:schemeClr>
                    </a:solidFill>
                  </a:tcPr>
                </a:tc>
                <a:tc>
                  <a:txBody>
                    <a:bodyPr/>
                    <a:lstStyle/>
                    <a:p>
                      <a:pPr algn="ctr" fontAlgn="ctr"/>
                      <a:r>
                        <a:rPr lang="en-US" sz="1200" u="none" strike="noStrike" dirty="0">
                          <a:effectLst/>
                        </a:rPr>
                        <a:t>Frequency band number</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chemeClr val="accent5">
                        <a:lumMod val="40000"/>
                        <a:lumOff val="60000"/>
                      </a:schemeClr>
                    </a:solidFill>
                  </a:tcPr>
                </a:tc>
                <a:tc>
                  <a:txBody>
                    <a:bodyPr/>
                    <a:lstStyle/>
                    <a:p>
                      <a:pPr algn="ctr" fontAlgn="ctr"/>
                      <a:r>
                        <a:rPr lang="en-US" altLang="zh-CN" sz="1200" u="none" strike="noStrike" dirty="0">
                          <a:effectLst/>
                        </a:rPr>
                        <a:t>Frequency Range(</a:t>
                      </a:r>
                      <a:r>
                        <a:rPr lang="en-US" sz="1200" u="none" strike="noStrike" dirty="0">
                          <a:effectLst/>
                        </a:rPr>
                        <a:t>MHz)</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chemeClr val="accent5">
                        <a:lumMod val="40000"/>
                        <a:lumOff val="60000"/>
                      </a:schemeClr>
                    </a:solidFill>
                  </a:tcPr>
                </a:tc>
                <a:tc>
                  <a:txBody>
                    <a:bodyPr/>
                    <a:lstStyle/>
                    <a:p>
                      <a:pPr algn="ctr" fontAlgn="ctr"/>
                      <a:r>
                        <a:rPr lang="en-US" sz="1200" u="none" strike="noStrike" dirty="0">
                          <a:effectLst/>
                        </a:rPr>
                        <a:t>Bandwidth(MHz)</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solidFill>
                      <a:schemeClr val="accent5">
                        <a:lumMod val="40000"/>
                        <a:lumOff val="60000"/>
                      </a:schemeClr>
                    </a:solidFill>
                  </a:tcPr>
                </a:tc>
              </a:tr>
              <a:tr h="439524">
                <a:tc rowSpan="2">
                  <a:txBody>
                    <a:bodyPr/>
                    <a:lstStyle/>
                    <a:p>
                      <a:pPr algn="ctr" fontAlgn="ctr"/>
                      <a:r>
                        <a:rPr lang="en-US" sz="1200" u="none" strike="noStrike" dirty="0">
                          <a:effectLst/>
                        </a:rPr>
                        <a:t>China Mobile</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200" u="none" strike="noStrike" dirty="0">
                          <a:effectLst/>
                        </a:rPr>
                        <a:t>n41</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200" u="none" strike="noStrike">
                          <a:effectLst/>
                        </a:rPr>
                        <a:t>2515-2675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200" u="none" strike="noStrike">
                          <a:effectLst/>
                        </a:rPr>
                        <a:t>160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439524">
                <a:tc vMerge="1">
                  <a:tcPr/>
                </a:tc>
                <a:tc>
                  <a:txBody>
                    <a:bodyPr/>
                    <a:lstStyle/>
                    <a:p>
                      <a:pPr algn="ctr" fontAlgn="ctr"/>
                      <a:r>
                        <a:rPr lang="en-US" sz="1200" u="none" strike="noStrike">
                          <a:effectLst/>
                        </a:rPr>
                        <a:t>n79</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200" u="none" strike="noStrike">
                          <a:effectLst/>
                        </a:rPr>
                        <a:t>4800-4900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604196">
                <a:tc>
                  <a:txBody>
                    <a:bodyPr/>
                    <a:lstStyle/>
                    <a:p>
                      <a:pPr algn="ctr" fontAlgn="ctr"/>
                      <a:r>
                        <a:rPr lang="en-US" sz="1200" u="none" strike="noStrike">
                          <a:effectLst/>
                        </a:rPr>
                        <a:t>China Telecom &amp; China Unicom</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200" u="none" strike="noStrike">
                          <a:effectLst/>
                        </a:rPr>
                        <a:t>n78</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200" u="none" strike="noStrike">
                          <a:effectLst/>
                        </a:rPr>
                        <a:t>3300-3400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439524">
                <a:tc>
                  <a:txBody>
                    <a:bodyPr/>
                    <a:lstStyle/>
                    <a:p>
                      <a:pPr algn="ctr" fontAlgn="ctr"/>
                      <a:r>
                        <a:rPr lang="en-US" sz="1200" u="none" strike="noStrike">
                          <a:effectLst/>
                        </a:rPr>
                        <a:t>China Telecom</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200" u="none" strike="noStrike">
                          <a:effectLst/>
                        </a:rPr>
                        <a:t>n78</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200" u="none" strike="noStrike">
                          <a:effectLst/>
                        </a:rPr>
                        <a:t>3400-3500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439524">
                <a:tc>
                  <a:txBody>
                    <a:bodyPr/>
                    <a:lstStyle/>
                    <a:p>
                      <a:pPr algn="ctr" fontAlgn="ctr"/>
                      <a:r>
                        <a:rPr lang="en-US" sz="1200" u="none" strike="noStrike">
                          <a:effectLst/>
                        </a:rPr>
                        <a:t>China Unicom</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1200" u="none" strike="noStrike">
                          <a:effectLst/>
                        </a:rPr>
                        <a:t>n78</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200" u="none" strike="noStrike">
                          <a:effectLst/>
                        </a:rPr>
                        <a:t>3500-3600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1200" u="none" strike="noStrike" dirty="0">
                          <a:effectLst/>
                        </a:rPr>
                        <a:t>100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bl>
          </a:graphicData>
        </a:graphic>
      </p:graphicFrame>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l="-1" t="4535" r="878" b="5523"/>
          <a:stretch>
            <a:fillRect/>
          </a:stretch>
        </p:blipFill>
        <p:spPr>
          <a:xfrm>
            <a:off x="1824985" y="94052"/>
            <a:ext cx="3307846" cy="6669895"/>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3142" t="64508" r="2599" b="33931"/>
          <a:stretch>
            <a:fillRect/>
          </a:stretch>
        </p:blipFill>
        <p:spPr>
          <a:xfrm>
            <a:off x="119967" y="4486657"/>
            <a:ext cx="6622209" cy="243840"/>
          </a:xfrm>
          <a:prstGeom prst="rect">
            <a:avLst/>
          </a:prstGeom>
        </p:spPr>
      </p:pic>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27486" t="4711" r="50051" b="83289"/>
          <a:stretch>
            <a:fillRect/>
          </a:stretch>
        </p:blipFill>
        <p:spPr>
          <a:xfrm>
            <a:off x="8432879" y="94052"/>
            <a:ext cx="1657108" cy="196687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a:stretch>
            <a:fillRect/>
          </a:stretch>
        </p:blipFill>
        <p:spPr>
          <a:xfrm>
            <a:off x="0" y="0"/>
            <a:ext cx="12192000" cy="7715250"/>
          </a:xfrm>
          <a:prstGeom prst="rect">
            <a:avLst/>
          </a:prstGeom>
        </p:spPr>
      </p:pic>
      <p:sp>
        <p:nvSpPr>
          <p:cNvPr id="8" name="矩形 7"/>
          <p:cNvSpPr/>
          <p:nvPr/>
        </p:nvSpPr>
        <p:spPr>
          <a:xfrm>
            <a:off x="455857" y="386728"/>
            <a:ext cx="1964993" cy="460375"/>
          </a:xfrm>
          <a:prstGeom prst="rect">
            <a:avLst/>
          </a:prstGeom>
        </p:spPr>
        <p:txBody>
          <a:bodyPr wrap="square">
            <a:spAutoFit/>
          </a:bodyPr>
          <a:lstStyle/>
          <a:p>
            <a:pPr algn="dist"/>
            <a:r>
              <a:rPr lang="zh-CN" altLang="en-US" sz="2400"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rPr>
              <a:t>Contents</a:t>
            </a:r>
            <a:endParaRPr lang="zh-CN" altLang="en-US" sz="2400"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9" name="椭圆 8"/>
          <p:cNvSpPr/>
          <p:nvPr/>
        </p:nvSpPr>
        <p:spPr>
          <a:xfrm>
            <a:off x="2764103" y="309098"/>
            <a:ext cx="609507" cy="609507"/>
          </a:xfrm>
          <a:prstGeom prst="ellipse">
            <a:avLst/>
          </a:prstGeom>
          <a:solidFill>
            <a:srgbClr val="51A2E0"/>
          </a:solidFill>
          <a:ln w="57150">
            <a:gradFill>
              <a:gsLst>
                <a:gs pos="0">
                  <a:schemeClr val="bg1">
                    <a:lumMod val="65000"/>
                  </a:schemeClr>
                </a:gs>
                <a:gs pos="100000">
                  <a:schemeClr val="bg1"/>
                </a:gs>
              </a:gsLst>
              <a:lin ang="13500000" scaled="0"/>
            </a:gra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dirty="0">
                <a:solidFill>
                  <a:prstClr val="white"/>
                </a:solidFill>
                <a:latin typeface="MiSans" panose="00000500000000000000" charset="-122"/>
                <a:ea typeface="MiSans" panose="00000500000000000000" charset="-122"/>
                <a:cs typeface="MiSans" panose="00000500000000000000" charset="-122"/>
                <a:sym typeface="Arial" panose="020B0604020202020204" pitchFamily="34" charset="0"/>
              </a:rPr>
              <a:t>01</a:t>
            </a:r>
            <a:endParaRPr lang="en-US" altLang="zh-CN" dirty="0">
              <a:solidFill>
                <a:prstClr val="white"/>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grpSp>
        <p:nvGrpSpPr>
          <p:cNvPr id="10" name="组合 9"/>
          <p:cNvGrpSpPr/>
          <p:nvPr/>
        </p:nvGrpSpPr>
        <p:grpSpPr>
          <a:xfrm>
            <a:off x="3629730" y="282918"/>
            <a:ext cx="6619920" cy="697670"/>
            <a:chOff x="6745504" y="1680495"/>
            <a:chExt cx="6619920" cy="896086"/>
          </a:xfrm>
        </p:grpSpPr>
        <p:sp>
          <p:nvSpPr>
            <p:cNvPr id="11" name="文本框 10"/>
            <p:cNvSpPr txBox="1"/>
            <p:nvPr/>
          </p:nvSpPr>
          <p:spPr>
            <a:xfrm flipH="1">
              <a:off x="6745506" y="1680495"/>
              <a:ext cx="6619918" cy="512193"/>
            </a:xfrm>
            <a:prstGeom prst="rect">
              <a:avLst/>
            </a:prstGeom>
            <a:noFill/>
          </p:spPr>
          <p:txBody>
            <a:bodyPr wrap="square" rtlCol="0">
              <a:spAutoFit/>
            </a:bodyPr>
            <a:lstStyle/>
            <a:p>
              <a:pPr lvl="0"/>
              <a:r>
                <a:rPr lang="en-US" altLang="zh-CN" sz="2000" b="1">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rPr>
                <a:t>Principles of wireless communication</a:t>
              </a:r>
              <a:endParaRPr lang="zh-CN" altLang="en-US" sz="2000" b="1"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12" name="矩形 11"/>
            <p:cNvSpPr/>
            <p:nvPr/>
          </p:nvSpPr>
          <p:spPr>
            <a:xfrm flipH="1">
              <a:off x="6745504" y="2151657"/>
              <a:ext cx="3380993" cy="424924"/>
            </a:xfrm>
            <a:prstGeom prst="rect">
              <a:avLst/>
            </a:prstGeom>
          </p:spPr>
          <p:txBody>
            <a:bodyPr wrap="square">
              <a:spAutoFit/>
            </a:bodyPr>
            <a:lstStyle/>
            <a:p>
              <a:pPr defTabSz="914400">
                <a:lnSpc>
                  <a:spcPct val="130000"/>
                </a:lnSpc>
                <a:defRPr/>
              </a:pPr>
              <a:r>
                <a:rPr lang="zh-CN" altLang="en-US" sz="120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rPr>
                <a:t>陆俊安 </a:t>
              </a:r>
              <a:r>
                <a:rPr lang="en-US" altLang="zh-CN" sz="120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rPr>
                <a:t>202130430195</a:t>
              </a:r>
              <a:endParaRPr lang="en-US" altLang="zh-CN" sz="1200"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grpSp>
      <p:grpSp>
        <p:nvGrpSpPr>
          <p:cNvPr id="13" name="组合 12"/>
          <p:cNvGrpSpPr/>
          <p:nvPr/>
        </p:nvGrpSpPr>
        <p:grpSpPr>
          <a:xfrm>
            <a:off x="3629730" y="1268714"/>
            <a:ext cx="7511415" cy="728971"/>
            <a:chOff x="6745507" y="2866725"/>
            <a:chExt cx="7511415" cy="728971"/>
          </a:xfrm>
        </p:grpSpPr>
        <p:sp>
          <p:nvSpPr>
            <p:cNvPr id="14" name="文本框 13"/>
            <p:cNvSpPr txBox="1"/>
            <p:nvPr/>
          </p:nvSpPr>
          <p:spPr>
            <a:xfrm flipH="1">
              <a:off x="6745507" y="2866725"/>
              <a:ext cx="7511415" cy="706755"/>
            </a:xfrm>
            <a:prstGeom prst="rect">
              <a:avLst/>
            </a:prstGeom>
            <a:noFill/>
          </p:spPr>
          <p:txBody>
            <a:bodyPr wrap="square" rtlCol="0">
              <a:spAutoFit/>
            </a:bodyPr>
            <a:lstStyle/>
            <a:p>
              <a:pPr defTabSz="914400">
                <a:defRPr/>
              </a:pPr>
              <a:r>
                <a:rPr lang="en-US" altLang="zh-CN" sz="2000" b="1">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rPr>
                <a:t>Overview of wireless communication transmission types</a:t>
              </a:r>
              <a:endParaRPr lang="en-US" altLang="zh-CN" sz="2000" b="1">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endParaRPr>
            </a:p>
            <a:p>
              <a:pPr defTabSz="914400">
                <a:defRPr/>
              </a:pPr>
              <a:endParaRPr lang="en-US" altLang="zh-CN" sz="2000" b="1">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15" name="矩形 14"/>
            <p:cNvSpPr/>
            <p:nvPr/>
          </p:nvSpPr>
          <p:spPr>
            <a:xfrm flipH="1">
              <a:off x="6745507" y="3264861"/>
              <a:ext cx="3380993" cy="330835"/>
            </a:xfrm>
            <a:prstGeom prst="rect">
              <a:avLst/>
            </a:prstGeom>
          </p:spPr>
          <p:txBody>
            <a:bodyPr wrap="square">
              <a:spAutoFit/>
            </a:bodyPr>
            <a:lstStyle/>
            <a:p>
              <a:pPr algn="l">
                <a:lnSpc>
                  <a:spcPct val="130000"/>
                </a:lnSpc>
                <a:buClrTx/>
                <a:buSzTx/>
                <a:buFontTx/>
                <a:defRPr/>
              </a:pPr>
              <a:r>
                <a:rPr lang="en-US" altLang="zh-CN" sz="1200" dirty="0">
                  <a:solidFill>
                    <a:schemeClr val="bg1"/>
                  </a:solidFill>
                  <a:latin typeface="MiSans" panose="00000500000000000000" charset="-122"/>
                  <a:ea typeface="MiSans" panose="00000500000000000000" charset="-122"/>
                  <a:cs typeface="MiSans" panose="00000500000000000000" charset="-122"/>
                  <a:sym typeface="+mn-ea"/>
                </a:rPr>
                <a:t>韩雍睿馨 202130430386</a:t>
              </a:r>
              <a:endParaRPr lang="en-US" altLang="zh-CN" sz="1200"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grpSp>
      <p:grpSp>
        <p:nvGrpSpPr>
          <p:cNvPr id="16" name="组合 15"/>
          <p:cNvGrpSpPr/>
          <p:nvPr/>
        </p:nvGrpSpPr>
        <p:grpSpPr>
          <a:xfrm>
            <a:off x="3629730" y="2211790"/>
            <a:ext cx="3735070" cy="723257"/>
            <a:chOff x="6745507" y="3914693"/>
            <a:chExt cx="3735070" cy="723257"/>
          </a:xfrm>
        </p:grpSpPr>
        <p:sp>
          <p:nvSpPr>
            <p:cNvPr id="17" name="文本框 16"/>
            <p:cNvSpPr txBox="1"/>
            <p:nvPr/>
          </p:nvSpPr>
          <p:spPr>
            <a:xfrm flipH="1">
              <a:off x="6746777" y="3914693"/>
              <a:ext cx="3733800" cy="398780"/>
            </a:xfrm>
            <a:prstGeom prst="rect">
              <a:avLst/>
            </a:prstGeom>
            <a:noFill/>
          </p:spPr>
          <p:txBody>
            <a:bodyPr wrap="square" rtlCol="0">
              <a:spAutoFit/>
            </a:bodyPr>
            <a:lstStyle/>
            <a:p>
              <a:pPr defTabSz="914400">
                <a:defRPr/>
              </a:pPr>
              <a:r>
                <a:rPr lang="en-US" altLang="zh-CN" sz="2000" b="1"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rPr>
                <a:t>M</a:t>
              </a:r>
              <a:r>
                <a:rPr lang="zh-CN" altLang="en-US" sz="2000" b="1"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rPr>
                <a:t>obile network</a:t>
              </a:r>
              <a:endParaRPr lang="zh-CN" altLang="en-US" sz="2000" b="1"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18" name="矩形 17"/>
            <p:cNvSpPr/>
            <p:nvPr/>
          </p:nvSpPr>
          <p:spPr>
            <a:xfrm flipH="1">
              <a:off x="6745507" y="4307115"/>
              <a:ext cx="3380993" cy="330835"/>
            </a:xfrm>
            <a:prstGeom prst="rect">
              <a:avLst/>
            </a:prstGeom>
          </p:spPr>
          <p:txBody>
            <a:bodyPr wrap="square">
              <a:spAutoFit/>
            </a:bodyPr>
            <a:lstStyle/>
            <a:p>
              <a:pPr defTabSz="914400">
                <a:lnSpc>
                  <a:spcPct val="130000"/>
                </a:lnSpc>
                <a:defRPr/>
              </a:pPr>
              <a:r>
                <a:rPr lang="zh-CN" altLang="en-US" sz="1200"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rPr>
                <a:t>陈耀信</a:t>
              </a:r>
              <a:r>
                <a:rPr lang="en-US" altLang="zh-CN" sz="1200"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rPr>
                <a:t> 202130430027</a:t>
              </a:r>
              <a:endParaRPr lang="en-US" altLang="zh-CN" sz="1200"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grpSp>
      <p:grpSp>
        <p:nvGrpSpPr>
          <p:cNvPr id="19" name="组合 18"/>
          <p:cNvGrpSpPr/>
          <p:nvPr/>
        </p:nvGrpSpPr>
        <p:grpSpPr>
          <a:xfrm>
            <a:off x="3629730" y="3175186"/>
            <a:ext cx="3733800" cy="719447"/>
            <a:chOff x="6745507" y="4966872"/>
            <a:chExt cx="3733800" cy="719447"/>
          </a:xfrm>
        </p:grpSpPr>
        <p:sp>
          <p:nvSpPr>
            <p:cNvPr id="20" name="文本框 19"/>
            <p:cNvSpPr txBox="1"/>
            <p:nvPr/>
          </p:nvSpPr>
          <p:spPr>
            <a:xfrm flipH="1">
              <a:off x="6745507" y="4966872"/>
              <a:ext cx="3733800" cy="706755"/>
            </a:xfrm>
            <a:prstGeom prst="rect">
              <a:avLst/>
            </a:prstGeom>
            <a:noFill/>
          </p:spPr>
          <p:txBody>
            <a:bodyPr wrap="square" rtlCol="0">
              <a:spAutoFit/>
            </a:bodyPr>
            <a:lstStyle/>
            <a:p>
              <a:pPr defTabSz="914400">
                <a:defRPr/>
              </a:pPr>
              <a:r>
                <a:rPr lang="en-US" altLang="zh-CN" sz="2000" b="1"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rPr>
                <a:t>WIFI technology</a:t>
              </a:r>
              <a:endParaRPr lang="en-US" altLang="zh-CN" sz="2000" b="1"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endParaRPr>
            </a:p>
            <a:p>
              <a:pPr defTabSz="914400">
                <a:defRPr/>
              </a:pPr>
              <a:endParaRPr lang="zh-CN" altLang="en-US" sz="2000" b="1"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21" name="矩形 20"/>
            <p:cNvSpPr/>
            <p:nvPr/>
          </p:nvSpPr>
          <p:spPr>
            <a:xfrm flipH="1">
              <a:off x="6746777" y="5355484"/>
              <a:ext cx="3380993" cy="330835"/>
            </a:xfrm>
            <a:prstGeom prst="rect">
              <a:avLst/>
            </a:prstGeom>
          </p:spPr>
          <p:txBody>
            <a:bodyPr wrap="square">
              <a:spAutoFit/>
            </a:bodyPr>
            <a:lstStyle/>
            <a:p>
              <a:pPr defTabSz="914400">
                <a:lnSpc>
                  <a:spcPct val="130000"/>
                </a:lnSpc>
                <a:defRPr/>
              </a:pPr>
              <a:r>
                <a:rPr lang="en-US" altLang="zh-CN" sz="1200"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rPr>
                <a:t>鲁周徵 202130430393</a:t>
              </a:r>
              <a:endParaRPr lang="en-US" altLang="zh-CN" sz="1200"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grpSp>
      <p:sp>
        <p:nvSpPr>
          <p:cNvPr id="22" name="椭圆 21"/>
          <p:cNvSpPr/>
          <p:nvPr/>
        </p:nvSpPr>
        <p:spPr>
          <a:xfrm>
            <a:off x="2764103" y="1260312"/>
            <a:ext cx="609507" cy="609507"/>
          </a:xfrm>
          <a:prstGeom prst="ellipse">
            <a:avLst/>
          </a:prstGeom>
          <a:solidFill>
            <a:srgbClr val="51A2E0"/>
          </a:solidFill>
          <a:ln w="57150">
            <a:gradFill>
              <a:gsLst>
                <a:gs pos="0">
                  <a:schemeClr val="bg1">
                    <a:lumMod val="65000"/>
                  </a:schemeClr>
                </a:gs>
                <a:gs pos="100000">
                  <a:schemeClr val="bg1"/>
                </a:gs>
              </a:gsLst>
              <a:lin ang="13500000" scaled="0"/>
            </a:gra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dirty="0">
                <a:solidFill>
                  <a:prstClr val="white"/>
                </a:solidFill>
                <a:latin typeface="MiSans" panose="00000500000000000000" charset="-122"/>
                <a:ea typeface="MiSans" panose="00000500000000000000" charset="-122"/>
                <a:cs typeface="MiSans" panose="00000500000000000000" charset="-122"/>
                <a:sym typeface="Arial" panose="020B0604020202020204" pitchFamily="34" charset="0"/>
              </a:rPr>
              <a:t>02</a:t>
            </a:r>
            <a:endParaRPr lang="en-US" altLang="zh-CN" dirty="0">
              <a:solidFill>
                <a:prstClr val="white"/>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23" name="椭圆 22"/>
          <p:cNvSpPr/>
          <p:nvPr/>
        </p:nvSpPr>
        <p:spPr>
          <a:xfrm>
            <a:off x="2764103" y="2211526"/>
            <a:ext cx="609507" cy="609507"/>
          </a:xfrm>
          <a:prstGeom prst="ellipse">
            <a:avLst/>
          </a:prstGeom>
          <a:solidFill>
            <a:srgbClr val="51A2E0"/>
          </a:solidFill>
          <a:ln w="57150">
            <a:gradFill>
              <a:gsLst>
                <a:gs pos="0">
                  <a:schemeClr val="bg1">
                    <a:lumMod val="65000"/>
                  </a:schemeClr>
                </a:gs>
                <a:gs pos="100000">
                  <a:schemeClr val="bg1"/>
                </a:gs>
              </a:gsLst>
              <a:lin ang="13500000" scaled="0"/>
            </a:gra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dirty="0">
                <a:solidFill>
                  <a:prstClr val="white"/>
                </a:solidFill>
                <a:latin typeface="MiSans" panose="00000500000000000000" charset="-122"/>
                <a:ea typeface="MiSans" panose="00000500000000000000" charset="-122"/>
                <a:cs typeface="MiSans" panose="00000500000000000000" charset="-122"/>
                <a:sym typeface="Arial" panose="020B0604020202020204" pitchFamily="34" charset="0"/>
              </a:rPr>
              <a:t>03</a:t>
            </a:r>
            <a:endParaRPr lang="en-US" altLang="zh-CN" dirty="0">
              <a:solidFill>
                <a:prstClr val="white"/>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24" name="椭圆 23"/>
          <p:cNvSpPr/>
          <p:nvPr/>
        </p:nvSpPr>
        <p:spPr>
          <a:xfrm>
            <a:off x="2764103" y="3236819"/>
            <a:ext cx="609507" cy="609507"/>
          </a:xfrm>
          <a:prstGeom prst="ellipse">
            <a:avLst/>
          </a:prstGeom>
          <a:solidFill>
            <a:srgbClr val="51A2E0"/>
          </a:solidFill>
          <a:ln w="57150">
            <a:gradFill>
              <a:gsLst>
                <a:gs pos="0">
                  <a:schemeClr val="bg1">
                    <a:lumMod val="65000"/>
                  </a:schemeClr>
                </a:gs>
                <a:gs pos="100000">
                  <a:schemeClr val="bg1"/>
                </a:gs>
              </a:gsLst>
              <a:lin ang="13500000" scaled="0"/>
            </a:gra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dirty="0">
                <a:solidFill>
                  <a:prstClr val="white"/>
                </a:solidFill>
                <a:latin typeface="MiSans" panose="00000500000000000000" charset="-122"/>
                <a:ea typeface="MiSans" panose="00000500000000000000" charset="-122"/>
                <a:cs typeface="MiSans" panose="00000500000000000000" charset="-122"/>
                <a:sym typeface="Arial" panose="020B0604020202020204" pitchFamily="34" charset="0"/>
              </a:rPr>
              <a:t>04</a:t>
            </a:r>
            <a:endParaRPr lang="en-US" altLang="zh-CN" dirty="0">
              <a:solidFill>
                <a:prstClr val="white"/>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2" name="椭圆 1"/>
          <p:cNvSpPr/>
          <p:nvPr>
            <p:custDataLst>
              <p:tags r:id="rId2"/>
            </p:custDataLst>
          </p:nvPr>
        </p:nvSpPr>
        <p:spPr>
          <a:xfrm>
            <a:off x="2764103" y="4261709"/>
            <a:ext cx="609507" cy="609507"/>
          </a:xfrm>
          <a:prstGeom prst="ellipse">
            <a:avLst/>
          </a:prstGeom>
          <a:solidFill>
            <a:srgbClr val="51A2E0"/>
          </a:solidFill>
          <a:ln w="57150">
            <a:gradFill>
              <a:gsLst>
                <a:gs pos="0">
                  <a:schemeClr val="bg1">
                    <a:lumMod val="65000"/>
                  </a:schemeClr>
                </a:gs>
                <a:gs pos="100000">
                  <a:schemeClr val="bg1"/>
                </a:gs>
              </a:gsLst>
              <a:lin ang="13500000" scaled="0"/>
            </a:gra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p>
            <a:pPr algn="ctr"/>
            <a:r>
              <a:rPr lang="en-US" altLang="zh-CN" dirty="0">
                <a:solidFill>
                  <a:prstClr val="white"/>
                </a:solidFill>
                <a:latin typeface="MiSans" panose="00000500000000000000" charset="-122"/>
                <a:ea typeface="MiSans" panose="00000500000000000000" charset="-122"/>
                <a:cs typeface="MiSans" panose="00000500000000000000" charset="-122"/>
                <a:sym typeface="Arial" panose="020B0604020202020204" pitchFamily="34" charset="0"/>
              </a:rPr>
              <a:t>05</a:t>
            </a:r>
            <a:endParaRPr lang="en-US" altLang="zh-CN" dirty="0">
              <a:solidFill>
                <a:prstClr val="white"/>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3" name="椭圆 2"/>
          <p:cNvSpPr/>
          <p:nvPr>
            <p:custDataLst>
              <p:tags r:id="rId3"/>
            </p:custDataLst>
          </p:nvPr>
        </p:nvSpPr>
        <p:spPr>
          <a:xfrm>
            <a:off x="7720278" y="3236819"/>
            <a:ext cx="609507" cy="609507"/>
          </a:xfrm>
          <a:prstGeom prst="ellipse">
            <a:avLst/>
          </a:prstGeom>
          <a:solidFill>
            <a:srgbClr val="51A2E0"/>
          </a:solidFill>
          <a:ln w="57150">
            <a:gradFill>
              <a:gsLst>
                <a:gs pos="0">
                  <a:schemeClr val="bg1">
                    <a:lumMod val="65000"/>
                  </a:schemeClr>
                </a:gs>
                <a:gs pos="100000">
                  <a:schemeClr val="bg1"/>
                </a:gs>
              </a:gsLst>
              <a:lin ang="13500000" scaled="0"/>
            </a:gra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p>
            <a:pPr algn="ctr"/>
            <a:r>
              <a:rPr lang="en-US" altLang="zh-CN" dirty="0">
                <a:solidFill>
                  <a:prstClr val="white"/>
                </a:solidFill>
                <a:latin typeface="MiSans" panose="00000500000000000000" charset="-122"/>
                <a:ea typeface="MiSans" panose="00000500000000000000" charset="-122"/>
                <a:cs typeface="MiSans" panose="00000500000000000000" charset="-122"/>
                <a:sym typeface="Arial" panose="020B0604020202020204" pitchFamily="34" charset="0"/>
              </a:rPr>
              <a:t>06</a:t>
            </a:r>
            <a:endParaRPr lang="en-US" altLang="zh-CN" dirty="0">
              <a:solidFill>
                <a:prstClr val="white"/>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5" name="椭圆 4"/>
          <p:cNvSpPr/>
          <p:nvPr>
            <p:custDataLst>
              <p:tags r:id="rId4"/>
            </p:custDataLst>
          </p:nvPr>
        </p:nvSpPr>
        <p:spPr>
          <a:xfrm>
            <a:off x="7720278" y="4261709"/>
            <a:ext cx="609507" cy="609507"/>
          </a:xfrm>
          <a:prstGeom prst="ellipse">
            <a:avLst/>
          </a:prstGeom>
          <a:solidFill>
            <a:srgbClr val="51A2E0"/>
          </a:solidFill>
          <a:ln w="57150">
            <a:gradFill>
              <a:gsLst>
                <a:gs pos="0">
                  <a:schemeClr val="bg1">
                    <a:lumMod val="65000"/>
                  </a:schemeClr>
                </a:gs>
                <a:gs pos="100000">
                  <a:schemeClr val="bg1"/>
                </a:gs>
              </a:gsLst>
              <a:lin ang="13500000" scaled="0"/>
            </a:gra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p>
            <a:pPr algn="ctr"/>
            <a:r>
              <a:rPr lang="en-US" altLang="zh-CN" dirty="0">
                <a:solidFill>
                  <a:prstClr val="white"/>
                </a:solidFill>
                <a:latin typeface="MiSans" panose="00000500000000000000" charset="-122"/>
                <a:ea typeface="MiSans" panose="00000500000000000000" charset="-122"/>
                <a:cs typeface="MiSans" panose="00000500000000000000" charset="-122"/>
                <a:sym typeface="Arial" panose="020B0604020202020204" pitchFamily="34" charset="0"/>
              </a:rPr>
              <a:t>07</a:t>
            </a:r>
            <a:endParaRPr lang="en-US" altLang="zh-CN" dirty="0">
              <a:solidFill>
                <a:prstClr val="white"/>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grpSp>
        <p:nvGrpSpPr>
          <p:cNvPr id="6" name="组合 5"/>
          <p:cNvGrpSpPr/>
          <p:nvPr/>
        </p:nvGrpSpPr>
        <p:grpSpPr>
          <a:xfrm>
            <a:off x="3629733" y="4193726"/>
            <a:ext cx="3381625" cy="730242"/>
            <a:chOff x="6744875" y="5038627"/>
            <a:chExt cx="3381625" cy="730242"/>
          </a:xfrm>
        </p:grpSpPr>
        <p:sp>
          <p:nvSpPr>
            <p:cNvPr id="7" name="文本框 6"/>
            <p:cNvSpPr txBox="1"/>
            <p:nvPr>
              <p:custDataLst>
                <p:tags r:id="rId5"/>
              </p:custDataLst>
            </p:nvPr>
          </p:nvSpPr>
          <p:spPr>
            <a:xfrm flipH="1">
              <a:off x="6744875" y="5038627"/>
              <a:ext cx="2682273" cy="398780"/>
            </a:xfrm>
            <a:prstGeom prst="rect">
              <a:avLst/>
            </a:prstGeom>
            <a:noFill/>
          </p:spPr>
          <p:txBody>
            <a:bodyPr wrap="square" rtlCol="0">
              <a:spAutoFit/>
            </a:bodyPr>
            <a:p>
              <a:pPr defTabSz="914400">
                <a:defRPr/>
              </a:pPr>
              <a:r>
                <a:rPr lang="en-US" altLang="zh-CN" sz="2000" b="1"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rPr>
                <a:t>NFC</a:t>
              </a:r>
              <a:endParaRPr lang="en-US" altLang="zh-CN" sz="2000" b="1"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25" name="矩形 24"/>
            <p:cNvSpPr/>
            <p:nvPr>
              <p:custDataLst>
                <p:tags r:id="rId6"/>
              </p:custDataLst>
            </p:nvPr>
          </p:nvSpPr>
          <p:spPr>
            <a:xfrm flipH="1">
              <a:off x="6745507" y="5438034"/>
              <a:ext cx="3380993" cy="330835"/>
            </a:xfrm>
            <a:prstGeom prst="rect">
              <a:avLst/>
            </a:prstGeom>
          </p:spPr>
          <p:txBody>
            <a:bodyPr wrap="square">
              <a:spAutoFit/>
            </a:bodyPr>
            <a:p>
              <a:pPr defTabSz="914400">
                <a:lnSpc>
                  <a:spcPct val="130000"/>
                </a:lnSpc>
                <a:defRPr/>
              </a:pPr>
              <a:r>
                <a:rPr lang="zh-CN" altLang="en-US" sz="1200"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rPr>
                <a:t>翟云天</a:t>
              </a:r>
              <a:r>
                <a:rPr lang="en-US" altLang="zh-CN" sz="1200"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rPr>
                <a:t> 202130430034</a:t>
              </a:r>
              <a:endParaRPr lang="en-US" altLang="zh-CN" sz="1200"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grpSp>
      <p:grpSp>
        <p:nvGrpSpPr>
          <p:cNvPr id="26" name="组合 25"/>
          <p:cNvGrpSpPr/>
          <p:nvPr/>
        </p:nvGrpSpPr>
        <p:grpSpPr>
          <a:xfrm>
            <a:off x="8539553" y="3126291"/>
            <a:ext cx="3381625" cy="829945"/>
            <a:chOff x="6745510" y="5022752"/>
            <a:chExt cx="3381625" cy="829945"/>
          </a:xfrm>
        </p:grpSpPr>
        <p:sp>
          <p:nvSpPr>
            <p:cNvPr id="27" name="文本框 26"/>
            <p:cNvSpPr txBox="1"/>
            <p:nvPr>
              <p:custDataLst>
                <p:tags r:id="rId7"/>
              </p:custDataLst>
            </p:nvPr>
          </p:nvSpPr>
          <p:spPr>
            <a:xfrm flipH="1">
              <a:off x="6745510" y="5022752"/>
              <a:ext cx="2682273" cy="829945"/>
            </a:xfrm>
            <a:prstGeom prst="rect">
              <a:avLst/>
            </a:prstGeom>
            <a:noFill/>
          </p:spPr>
          <p:txBody>
            <a:bodyPr wrap="square" rtlCol="0">
              <a:spAutoFit/>
            </a:bodyPr>
            <a:p>
              <a:pPr defTabSz="914400">
                <a:defRPr/>
              </a:pPr>
              <a:r>
                <a:rPr lang="en-US" altLang="zh-CN" sz="2000" b="1">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rPr>
                <a:t>Bluetooth</a:t>
              </a:r>
              <a:endParaRPr lang="en-US" altLang="zh-CN" sz="2000" b="1">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endParaRPr>
            </a:p>
            <a:p>
              <a:pPr defTabSz="914400">
                <a:defRPr/>
              </a:pPr>
              <a:endParaRPr lang="zh-CN" altLang="en-US" sz="2800" b="1"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28" name="矩形 27"/>
            <p:cNvSpPr/>
            <p:nvPr>
              <p:custDataLst>
                <p:tags r:id="rId8"/>
              </p:custDataLst>
            </p:nvPr>
          </p:nvSpPr>
          <p:spPr>
            <a:xfrm flipH="1">
              <a:off x="6746142" y="5411999"/>
              <a:ext cx="3380993" cy="330835"/>
            </a:xfrm>
            <a:prstGeom prst="rect">
              <a:avLst/>
            </a:prstGeom>
          </p:spPr>
          <p:txBody>
            <a:bodyPr wrap="square">
              <a:spAutoFit/>
            </a:bodyPr>
            <a:p>
              <a:pPr defTabSz="914400">
                <a:lnSpc>
                  <a:spcPct val="130000"/>
                </a:lnSpc>
                <a:defRPr/>
              </a:pPr>
              <a:r>
                <a:rPr lang="en-US" altLang="zh-CN" sz="1200"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rPr>
                <a:t>Shrestha Manish 202169990213 </a:t>
              </a:r>
              <a:endParaRPr lang="en-US" altLang="zh-CN" sz="1200"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grpSp>
      <p:grpSp>
        <p:nvGrpSpPr>
          <p:cNvPr id="29" name="组合 28"/>
          <p:cNvGrpSpPr/>
          <p:nvPr/>
        </p:nvGrpSpPr>
        <p:grpSpPr>
          <a:xfrm>
            <a:off x="8539550" y="4141656"/>
            <a:ext cx="3380993" cy="729607"/>
            <a:chOff x="6745507" y="4899562"/>
            <a:chExt cx="3380993" cy="729607"/>
          </a:xfrm>
        </p:grpSpPr>
        <p:sp>
          <p:nvSpPr>
            <p:cNvPr id="30" name="文本框 29"/>
            <p:cNvSpPr txBox="1"/>
            <p:nvPr>
              <p:custDataLst>
                <p:tags r:id="rId9"/>
              </p:custDataLst>
            </p:nvPr>
          </p:nvSpPr>
          <p:spPr>
            <a:xfrm flipH="1">
              <a:off x="6745510" y="4899562"/>
              <a:ext cx="2682273" cy="398780"/>
            </a:xfrm>
            <a:prstGeom prst="rect">
              <a:avLst/>
            </a:prstGeom>
            <a:noFill/>
          </p:spPr>
          <p:txBody>
            <a:bodyPr wrap="square" rtlCol="0">
              <a:spAutoFit/>
            </a:bodyPr>
            <a:p>
              <a:pPr defTabSz="914400">
                <a:defRPr/>
              </a:pPr>
              <a:r>
                <a:rPr lang="en-US" altLang="zh-CN" sz="2000" b="1"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rPr>
                <a:t>The future</a:t>
              </a:r>
              <a:endParaRPr lang="en-US" altLang="zh-CN" sz="2000" b="1"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31" name="矩形 30"/>
            <p:cNvSpPr/>
            <p:nvPr>
              <p:custDataLst>
                <p:tags r:id="rId10"/>
              </p:custDataLst>
            </p:nvPr>
          </p:nvSpPr>
          <p:spPr>
            <a:xfrm flipH="1">
              <a:off x="6745507" y="5298334"/>
              <a:ext cx="3380993" cy="330835"/>
            </a:xfrm>
            <a:prstGeom prst="rect">
              <a:avLst/>
            </a:prstGeom>
          </p:spPr>
          <p:txBody>
            <a:bodyPr wrap="square">
              <a:spAutoFit/>
            </a:bodyPr>
            <a:p>
              <a:pPr defTabSz="914400">
                <a:lnSpc>
                  <a:spcPct val="130000"/>
                </a:lnSpc>
                <a:defRPr/>
              </a:pPr>
              <a:r>
                <a:rPr lang="en-US" altLang="zh-CN" sz="1200"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rPr>
                <a:t>黄立刚 202130430065</a:t>
              </a:r>
              <a:endParaRPr lang="en-US" altLang="zh-CN" sz="1200"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flipH="1">
            <a:off x="1665355" y="214304"/>
            <a:ext cx="9530213" cy="584775"/>
          </a:xfrm>
          <a:prstGeom prst="rect">
            <a:avLst/>
          </a:prstGeom>
          <a:noFill/>
        </p:spPr>
        <p:txBody>
          <a:bodyPr wrap="square" rtlCol="0">
            <a:spAutoFit/>
          </a:bodyPr>
          <a:lstStyle/>
          <a:p>
            <a:pPr defTabSz="914400">
              <a:defRPr/>
            </a:pPr>
            <a:r>
              <a:rPr lang="en-US" altLang="zh-CN" sz="3200" b="1" dirty="0">
                <a:latin typeface="MiSans" panose="00000500000000000000" charset="-122"/>
                <a:ea typeface="MiSans" panose="00000500000000000000" charset="-122"/>
                <a:cs typeface="MiSans" panose="00000500000000000000" charset="-122"/>
                <a:sym typeface="Arial" panose="020B0604020202020204" pitchFamily="34" charset="0"/>
              </a:rPr>
              <a:t>Baseband chip: A modem on your phone</a:t>
            </a:r>
            <a:endParaRPr lang="zh-CN" altLang="en-US" sz="3200" b="1" dirty="0">
              <a:latin typeface="MiSans" panose="00000500000000000000" charset="-122"/>
              <a:ea typeface="MiSans" panose="00000500000000000000" charset="-122"/>
              <a:cs typeface="MiSans" panose="00000500000000000000" charset="-122"/>
              <a:sym typeface="Arial" panose="020B0604020202020204" pitchFamily="34" charset="0"/>
            </a:endParaRPr>
          </a:p>
        </p:txBody>
      </p:sp>
      <p:pic>
        <p:nvPicPr>
          <p:cNvPr id="5122" name="Picture 2" descr="iPhone 14 Pro, iPhone 14 Pro Max Do Not Feature Qualcomm’s Latest 5G Modem, but Get Wider mmWave Suppor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9386" y="1981084"/>
            <a:ext cx="5042154" cy="2895831"/>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p:cNvSpPr txBox="1"/>
          <p:nvPr/>
        </p:nvSpPr>
        <p:spPr>
          <a:xfrm>
            <a:off x="6506925" y="2090171"/>
            <a:ext cx="4688643" cy="2677656"/>
          </a:xfrm>
          <a:prstGeom prst="rect">
            <a:avLst/>
          </a:prstGeom>
          <a:noFill/>
        </p:spPr>
        <p:txBody>
          <a:bodyPr wrap="square" rtlCol="0">
            <a:spAutoFit/>
          </a:bodyPr>
          <a:lstStyle/>
          <a:p>
            <a:r>
              <a:rPr lang="en-US" altLang="zh-CN" sz="2000" dirty="0"/>
              <a:t>    </a:t>
            </a:r>
            <a:r>
              <a:rPr lang="en-US" altLang="zh-CN" sz="2400" dirty="0"/>
              <a:t>A baseband processor(chip) is used to synthesize the baseband signal to be transmitted or to decode the received baseband signal. Without it, our phones would be unable to use mobile networks.</a:t>
            </a:r>
            <a:endParaRPr lang="zh-CN" altLang="en-US"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flipH="1">
            <a:off x="1665355" y="214304"/>
            <a:ext cx="9530213" cy="584775"/>
          </a:xfrm>
          <a:prstGeom prst="rect">
            <a:avLst/>
          </a:prstGeom>
          <a:noFill/>
        </p:spPr>
        <p:txBody>
          <a:bodyPr wrap="square" rtlCol="0">
            <a:spAutoFit/>
          </a:bodyPr>
          <a:lstStyle/>
          <a:p>
            <a:pPr defTabSz="914400">
              <a:defRPr/>
            </a:pPr>
            <a:r>
              <a:rPr lang="en-US" altLang="zh-CN" sz="3200" b="1" dirty="0">
                <a:latin typeface="MiSans" panose="00000500000000000000" charset="-122"/>
                <a:ea typeface="MiSans" panose="00000500000000000000" charset="-122"/>
                <a:cs typeface="MiSans" panose="00000500000000000000" charset="-122"/>
                <a:sym typeface="Arial" panose="020B0604020202020204" pitchFamily="34" charset="0"/>
              </a:rPr>
              <a:t>Baseband chip: A modem on your phone</a:t>
            </a:r>
            <a:endParaRPr lang="zh-CN" altLang="en-US" sz="3200" b="1" dirty="0">
              <a:latin typeface="MiSans" panose="00000500000000000000" charset="-122"/>
              <a:ea typeface="MiSans" panose="00000500000000000000" charset="-122"/>
              <a:cs typeface="MiSans" panose="00000500000000000000" charset="-122"/>
              <a:sym typeface="Arial" panose="020B0604020202020204" pitchFamily="34" charset="0"/>
            </a:endParaRPr>
          </a:p>
        </p:txBody>
      </p:sp>
      <p:graphicFrame>
        <p:nvGraphicFramePr>
          <p:cNvPr id="27" name="图表 26"/>
          <p:cNvGraphicFramePr/>
          <p:nvPr/>
        </p:nvGraphicFramePr>
        <p:xfrm>
          <a:off x="2702256" y="1166503"/>
          <a:ext cx="6787488" cy="4524993"/>
        </p:xfrm>
        <a:graphic>
          <a:graphicData uri="http://schemas.openxmlformats.org/drawingml/2006/chart">
            <c:chart xmlns:c="http://schemas.openxmlformats.org/drawingml/2006/chart" xmlns:r="http://schemas.openxmlformats.org/officeDocument/2006/relationships" r:id="rId1"/>
          </a:graphicData>
        </a:graphic>
      </p:graphicFrame>
      <p:sp>
        <p:nvSpPr>
          <p:cNvPr id="28" name="文本框 27"/>
          <p:cNvSpPr txBox="1"/>
          <p:nvPr/>
        </p:nvSpPr>
        <p:spPr>
          <a:xfrm>
            <a:off x="1889430" y="5691496"/>
            <a:ext cx="8413140" cy="707886"/>
          </a:xfrm>
          <a:prstGeom prst="rect">
            <a:avLst/>
          </a:prstGeom>
          <a:noFill/>
        </p:spPr>
        <p:txBody>
          <a:bodyPr wrap="square" rtlCol="0">
            <a:spAutoFit/>
          </a:bodyPr>
          <a:lstStyle/>
          <a:p>
            <a:r>
              <a:rPr lang="en-US" altLang="zh-CN" sz="2000" dirty="0"/>
              <a:t>Qualcomm relies on its decades of technology accumulation and patents in the baseband field to lead the market share of baseband chips.</a:t>
            </a:r>
            <a:endParaRPr lang="zh-CN" altLang="en-US"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flipH="1">
            <a:off x="1665355" y="214304"/>
            <a:ext cx="9530213" cy="584775"/>
          </a:xfrm>
          <a:prstGeom prst="rect">
            <a:avLst/>
          </a:prstGeom>
          <a:noFill/>
        </p:spPr>
        <p:txBody>
          <a:bodyPr wrap="square" rtlCol="0">
            <a:spAutoFit/>
          </a:bodyPr>
          <a:lstStyle/>
          <a:p>
            <a:pPr defTabSz="914400">
              <a:defRPr/>
            </a:pPr>
            <a:r>
              <a:rPr lang="en-US" altLang="zh-CN" sz="3200" b="1" dirty="0">
                <a:latin typeface="MiSans" panose="00000500000000000000" charset="-122"/>
                <a:ea typeface="MiSans" panose="00000500000000000000" charset="-122"/>
                <a:cs typeface="MiSans" panose="00000500000000000000" charset="-122"/>
                <a:sym typeface="Arial" panose="020B0604020202020204" pitchFamily="34" charset="0"/>
              </a:rPr>
              <a:t>Baseband processor: A modem on your phone</a:t>
            </a:r>
            <a:endParaRPr lang="zh-CN" altLang="en-US" sz="3200" b="1" dirty="0">
              <a:latin typeface="MiSans" panose="00000500000000000000" charset="-122"/>
              <a:ea typeface="MiSans" panose="00000500000000000000" charset="-122"/>
              <a:cs typeface="MiSans" panose="00000500000000000000" charset="-122"/>
              <a:sym typeface="Arial" panose="020B0604020202020204" pitchFamily="34" charset="0"/>
            </a:endParaRPr>
          </a:p>
        </p:txBody>
      </p:sp>
      <p:grpSp>
        <p:nvGrpSpPr>
          <p:cNvPr id="3" name="组合 2"/>
          <p:cNvGrpSpPr/>
          <p:nvPr/>
        </p:nvGrpSpPr>
        <p:grpSpPr>
          <a:xfrm>
            <a:off x="7065847" y="1748506"/>
            <a:ext cx="4129722" cy="4271433"/>
            <a:chOff x="2030802" y="1532517"/>
            <a:chExt cx="4131873" cy="4273657"/>
          </a:xfrm>
        </p:grpSpPr>
        <p:sp>
          <p:nvSpPr>
            <p:cNvPr id="4" name="TextBox 10"/>
            <p:cNvSpPr txBox="1"/>
            <p:nvPr/>
          </p:nvSpPr>
          <p:spPr>
            <a:xfrm>
              <a:off x="2030802" y="1532517"/>
              <a:ext cx="917717" cy="369524"/>
            </a:xfrm>
            <a:prstGeom prst="rect">
              <a:avLst/>
            </a:prstGeom>
            <a:noFill/>
          </p:spPr>
          <p:txBody>
            <a:bodyPr wrap="none" rtlCol="0">
              <a:spAutoFit/>
            </a:bodyPr>
            <a:lstStyle/>
            <a:p>
              <a:r>
                <a:rPr lang="en-US" altLang="zh-CN" b="1" dirty="0">
                  <a:latin typeface="MiSans" panose="00000500000000000000" charset="-122"/>
                  <a:ea typeface="MiSans" panose="00000500000000000000" charset="-122"/>
                  <a:cs typeface="MiSans" panose="00000500000000000000" charset="-122"/>
                  <a:sym typeface="Arial" panose="020B0604020202020204" pitchFamily="34" charset="0"/>
                </a:rPr>
                <a:t>iPhone</a:t>
              </a:r>
              <a:endParaRPr lang="zh-CN" altLang="en-US" b="1" dirty="0">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5" name="TextBox 23"/>
            <p:cNvSpPr txBox="1"/>
            <p:nvPr/>
          </p:nvSpPr>
          <p:spPr>
            <a:xfrm>
              <a:off x="2030802" y="3020787"/>
              <a:ext cx="980265" cy="369524"/>
            </a:xfrm>
            <a:prstGeom prst="rect">
              <a:avLst/>
            </a:prstGeom>
            <a:noFill/>
          </p:spPr>
          <p:txBody>
            <a:bodyPr wrap="none" rtlCol="0">
              <a:spAutoFit/>
            </a:bodyPr>
            <a:lstStyle/>
            <a:p>
              <a:r>
                <a:rPr lang="en-US" altLang="zh-CN" b="1" dirty="0">
                  <a:latin typeface="MiSans" panose="00000500000000000000" charset="-122"/>
                  <a:ea typeface="MiSans" panose="00000500000000000000" charset="-122"/>
                  <a:cs typeface="MiSans" panose="00000500000000000000" charset="-122"/>
                  <a:sym typeface="Arial" panose="020B0604020202020204" pitchFamily="34" charset="0"/>
                </a:rPr>
                <a:t>Huawei</a:t>
              </a:r>
              <a:endParaRPr lang="zh-CN" altLang="en-US" b="1" dirty="0">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6" name="TextBox 24"/>
            <p:cNvSpPr txBox="1"/>
            <p:nvPr/>
          </p:nvSpPr>
          <p:spPr>
            <a:xfrm>
              <a:off x="2030802" y="4494530"/>
              <a:ext cx="3631410" cy="369524"/>
            </a:xfrm>
            <a:prstGeom prst="rect">
              <a:avLst/>
            </a:prstGeom>
            <a:noFill/>
          </p:spPr>
          <p:txBody>
            <a:bodyPr wrap="none" rtlCol="0">
              <a:spAutoFit/>
            </a:bodyPr>
            <a:lstStyle/>
            <a:p>
              <a:r>
                <a:rPr lang="en-US" altLang="zh-CN" b="1" dirty="0">
                  <a:latin typeface="MiSans" panose="00000500000000000000" charset="-122"/>
                  <a:ea typeface="MiSans" panose="00000500000000000000" charset="-122"/>
                  <a:cs typeface="MiSans" panose="00000500000000000000" charset="-122"/>
                  <a:sym typeface="Arial" panose="020B0604020202020204" pitchFamily="34" charset="0"/>
                </a:rPr>
                <a:t>Android phones like Samsung…</a:t>
              </a:r>
              <a:endParaRPr lang="zh-CN" altLang="en-US" b="1" dirty="0">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7" name="Rectangle 5"/>
            <p:cNvSpPr/>
            <p:nvPr/>
          </p:nvSpPr>
          <p:spPr bwMode="auto">
            <a:xfrm>
              <a:off x="2135577" y="1953441"/>
              <a:ext cx="4027098" cy="90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r>
                <a:rPr lang="en-US" altLang="zh-CN" sz="1400" dirty="0">
                  <a:latin typeface="MiSans" panose="00000500000000000000" charset="-122"/>
                  <a:ea typeface="MiSans" panose="00000500000000000000" charset="-122"/>
                  <a:cs typeface="MiSans" panose="00000500000000000000" charset="-122"/>
                  <a:sym typeface="Arial" panose="020B0604020202020204" pitchFamily="34" charset="0"/>
                </a:rPr>
                <a:t>Apple has been trying to develop its own baseband chips, but so far there has been no actual results. Current iPhones still use expensive Qualcomm plug-in basebands.</a:t>
              </a:r>
              <a:endParaRPr lang="zh-CN" altLang="en-US" sz="1400" dirty="0">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8" name="Rectangle 5"/>
            <p:cNvSpPr/>
            <p:nvPr/>
          </p:nvSpPr>
          <p:spPr bwMode="auto">
            <a:xfrm>
              <a:off x="2135577" y="3418077"/>
              <a:ext cx="4027098" cy="90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r>
                <a:rPr lang="en-US" altLang="zh-CN" sz="1400" dirty="0">
                  <a:latin typeface="MiSans" panose="00000500000000000000" charset="-122"/>
                  <a:ea typeface="MiSans" panose="00000500000000000000" charset="-122"/>
                  <a:cs typeface="MiSans" panose="00000500000000000000" charset="-122"/>
                  <a:sym typeface="Arial" panose="020B0604020202020204" pitchFamily="34" charset="0"/>
                </a:rPr>
                <a:t>Huawei has been known for its strong self-developed mobile phone basebands in the past few years. After chip bans from the United States, the latest mate 60 also implements self-developed 5G baseband chips.</a:t>
              </a:r>
              <a:endParaRPr lang="zh-CN" altLang="en-US" sz="1400" dirty="0">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9" name="Rectangle 5"/>
            <p:cNvSpPr/>
            <p:nvPr/>
          </p:nvSpPr>
          <p:spPr bwMode="auto">
            <a:xfrm>
              <a:off x="2135577" y="4898661"/>
              <a:ext cx="4027098" cy="90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r>
                <a:rPr lang="en-US" altLang="zh-CN" sz="1400" dirty="0">
                  <a:latin typeface="MiSans" panose="00000500000000000000" charset="-122"/>
                  <a:ea typeface="MiSans" panose="00000500000000000000" charset="-122"/>
                  <a:cs typeface="MiSans" panose="00000500000000000000" charset="-122"/>
                  <a:sym typeface="Arial" panose="020B0604020202020204" pitchFamily="34" charset="0"/>
                </a:rPr>
                <a:t>Since integrated baseband chips save more space inside mobile phones than plug-ins, mobile phone manufacturers generally use basebands integrated into the CPU by processor manufacturers</a:t>
              </a:r>
              <a:r>
                <a:rPr lang="en-US" altLang="zh-CN" sz="1200" dirty="0">
                  <a:latin typeface="MiSans" panose="00000500000000000000" charset="-122"/>
                  <a:ea typeface="MiSans" panose="00000500000000000000" charset="-122"/>
                  <a:cs typeface="MiSans" panose="00000500000000000000" charset="-122"/>
                  <a:sym typeface="Arial" panose="020B0604020202020204" pitchFamily="34" charset="0"/>
                </a:rPr>
                <a:t>.</a:t>
              </a:r>
              <a:endParaRPr lang="zh-CN" altLang="en-US" sz="1200" dirty="0">
                <a:latin typeface="MiSans" panose="00000500000000000000" charset="-122"/>
                <a:ea typeface="MiSans" panose="00000500000000000000" charset="-122"/>
                <a:cs typeface="MiSans" panose="00000500000000000000" charset="-122"/>
                <a:sym typeface="Arial" panose="020B0604020202020204" pitchFamily="34" charset="0"/>
              </a:endParaRPr>
            </a:p>
          </p:txBody>
        </p:sp>
      </p:grpSp>
      <p:grpSp>
        <p:nvGrpSpPr>
          <p:cNvPr id="10" name="组合 9"/>
          <p:cNvGrpSpPr/>
          <p:nvPr/>
        </p:nvGrpSpPr>
        <p:grpSpPr>
          <a:xfrm>
            <a:off x="6390645" y="1731959"/>
            <a:ext cx="600132" cy="3547523"/>
            <a:chOff x="6393975" y="1731074"/>
            <a:chExt cx="600444" cy="3549370"/>
          </a:xfrm>
        </p:grpSpPr>
        <p:sp>
          <p:nvSpPr>
            <p:cNvPr id="11" name="任意多边形 32"/>
            <p:cNvSpPr/>
            <p:nvPr/>
          </p:nvSpPr>
          <p:spPr bwMode="blackWhite">
            <a:xfrm>
              <a:off x="6393975" y="1731074"/>
              <a:ext cx="600444" cy="3549370"/>
            </a:xfrm>
            <a:custGeom>
              <a:avLst/>
              <a:gdLst>
                <a:gd name="connsiteX0" fmla="*/ 300222 w 600444"/>
                <a:gd name="connsiteY0" fmla="*/ 0 h 3549370"/>
                <a:gd name="connsiteX1" fmla="*/ 600444 w 600444"/>
                <a:gd name="connsiteY1" fmla="*/ 300222 h 3549370"/>
                <a:gd name="connsiteX2" fmla="*/ 468079 w 600444"/>
                <a:gd name="connsiteY2" fmla="*/ 549171 h 3549370"/>
                <a:gd name="connsiteX3" fmla="*/ 428714 w 600444"/>
                <a:gd name="connsiteY3" fmla="*/ 570538 h 3549370"/>
                <a:gd name="connsiteX4" fmla="*/ 428714 w 600444"/>
                <a:gd name="connsiteY4" fmla="*/ 1533984 h 3549370"/>
                <a:gd name="connsiteX5" fmla="*/ 468079 w 600444"/>
                <a:gd name="connsiteY5" fmla="*/ 1555350 h 3549370"/>
                <a:gd name="connsiteX6" fmla="*/ 600444 w 600444"/>
                <a:gd name="connsiteY6" fmla="*/ 1804299 h 3549370"/>
                <a:gd name="connsiteX7" fmla="*/ 468079 w 600444"/>
                <a:gd name="connsiteY7" fmla="*/ 2053248 h 3549370"/>
                <a:gd name="connsiteX8" fmla="*/ 428714 w 600444"/>
                <a:gd name="connsiteY8" fmla="*/ 2074615 h 3549370"/>
                <a:gd name="connsiteX9" fmla="*/ 428714 w 600444"/>
                <a:gd name="connsiteY9" fmla="*/ 2978833 h 3549370"/>
                <a:gd name="connsiteX10" fmla="*/ 468079 w 600444"/>
                <a:gd name="connsiteY10" fmla="*/ 3000199 h 3549370"/>
                <a:gd name="connsiteX11" fmla="*/ 600444 w 600444"/>
                <a:gd name="connsiteY11" fmla="*/ 3249148 h 3549370"/>
                <a:gd name="connsiteX12" fmla="*/ 300222 w 600444"/>
                <a:gd name="connsiteY12" fmla="*/ 3549370 h 3549370"/>
                <a:gd name="connsiteX13" fmla="*/ 0 w 600444"/>
                <a:gd name="connsiteY13" fmla="*/ 3249148 h 3549370"/>
                <a:gd name="connsiteX14" fmla="*/ 132365 w 600444"/>
                <a:gd name="connsiteY14" fmla="*/ 3000199 h 3549370"/>
                <a:gd name="connsiteX15" fmla="*/ 171730 w 600444"/>
                <a:gd name="connsiteY15" fmla="*/ 2978833 h 3549370"/>
                <a:gd name="connsiteX16" fmla="*/ 171730 w 600444"/>
                <a:gd name="connsiteY16" fmla="*/ 2074615 h 3549370"/>
                <a:gd name="connsiteX17" fmla="*/ 132365 w 600444"/>
                <a:gd name="connsiteY17" fmla="*/ 2053248 h 3549370"/>
                <a:gd name="connsiteX18" fmla="*/ 0 w 600444"/>
                <a:gd name="connsiteY18" fmla="*/ 1804299 h 3549370"/>
                <a:gd name="connsiteX19" fmla="*/ 132365 w 600444"/>
                <a:gd name="connsiteY19" fmla="*/ 1555350 h 3549370"/>
                <a:gd name="connsiteX20" fmla="*/ 171730 w 600444"/>
                <a:gd name="connsiteY20" fmla="*/ 1533984 h 3549370"/>
                <a:gd name="connsiteX21" fmla="*/ 171730 w 600444"/>
                <a:gd name="connsiteY21" fmla="*/ 570538 h 3549370"/>
                <a:gd name="connsiteX22" fmla="*/ 132365 w 600444"/>
                <a:gd name="connsiteY22" fmla="*/ 549171 h 3549370"/>
                <a:gd name="connsiteX23" fmla="*/ 0 w 600444"/>
                <a:gd name="connsiteY23" fmla="*/ 300222 h 3549370"/>
                <a:gd name="connsiteX24" fmla="*/ 300222 w 600444"/>
                <a:gd name="connsiteY24" fmla="*/ 0 h 35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0444" h="3549370">
                  <a:moveTo>
                    <a:pt x="300222" y="0"/>
                  </a:moveTo>
                  <a:cubicBezTo>
                    <a:pt x="466030" y="0"/>
                    <a:pt x="600444" y="134414"/>
                    <a:pt x="600444" y="300222"/>
                  </a:cubicBezTo>
                  <a:cubicBezTo>
                    <a:pt x="600444" y="403852"/>
                    <a:pt x="547939" y="495219"/>
                    <a:pt x="468079" y="549171"/>
                  </a:cubicBezTo>
                  <a:lnTo>
                    <a:pt x="428714" y="570538"/>
                  </a:lnTo>
                  <a:lnTo>
                    <a:pt x="428714" y="1533984"/>
                  </a:lnTo>
                  <a:lnTo>
                    <a:pt x="468079" y="1555350"/>
                  </a:lnTo>
                  <a:cubicBezTo>
                    <a:pt x="547939" y="1609302"/>
                    <a:pt x="600444" y="1700669"/>
                    <a:pt x="600444" y="1804299"/>
                  </a:cubicBezTo>
                  <a:cubicBezTo>
                    <a:pt x="600444" y="1907929"/>
                    <a:pt x="547939" y="1999296"/>
                    <a:pt x="468079" y="2053248"/>
                  </a:cubicBezTo>
                  <a:lnTo>
                    <a:pt x="428714" y="2074615"/>
                  </a:lnTo>
                  <a:lnTo>
                    <a:pt x="428714" y="2978833"/>
                  </a:lnTo>
                  <a:lnTo>
                    <a:pt x="468079" y="3000199"/>
                  </a:lnTo>
                  <a:cubicBezTo>
                    <a:pt x="547939" y="3054152"/>
                    <a:pt x="600444" y="3145518"/>
                    <a:pt x="600444" y="3249148"/>
                  </a:cubicBezTo>
                  <a:cubicBezTo>
                    <a:pt x="600444" y="3414956"/>
                    <a:pt x="466030" y="3549370"/>
                    <a:pt x="300222" y="3549370"/>
                  </a:cubicBezTo>
                  <a:cubicBezTo>
                    <a:pt x="134414" y="3549370"/>
                    <a:pt x="0" y="3414956"/>
                    <a:pt x="0" y="3249148"/>
                  </a:cubicBezTo>
                  <a:cubicBezTo>
                    <a:pt x="0" y="3145518"/>
                    <a:pt x="52505" y="3054152"/>
                    <a:pt x="132365" y="3000199"/>
                  </a:cubicBezTo>
                  <a:lnTo>
                    <a:pt x="171730" y="2978833"/>
                  </a:lnTo>
                  <a:lnTo>
                    <a:pt x="171730" y="2074615"/>
                  </a:lnTo>
                  <a:lnTo>
                    <a:pt x="132365" y="2053248"/>
                  </a:lnTo>
                  <a:cubicBezTo>
                    <a:pt x="52505" y="1999296"/>
                    <a:pt x="0" y="1907929"/>
                    <a:pt x="0" y="1804299"/>
                  </a:cubicBezTo>
                  <a:cubicBezTo>
                    <a:pt x="0" y="1700669"/>
                    <a:pt x="52505" y="1609302"/>
                    <a:pt x="132365" y="1555350"/>
                  </a:cubicBezTo>
                  <a:lnTo>
                    <a:pt x="171730" y="1533984"/>
                  </a:lnTo>
                  <a:lnTo>
                    <a:pt x="171730" y="570538"/>
                  </a:lnTo>
                  <a:lnTo>
                    <a:pt x="132365" y="549171"/>
                  </a:lnTo>
                  <a:cubicBezTo>
                    <a:pt x="52505" y="495219"/>
                    <a:pt x="0" y="403852"/>
                    <a:pt x="0" y="300222"/>
                  </a:cubicBezTo>
                  <a:cubicBezTo>
                    <a:pt x="0" y="134414"/>
                    <a:pt x="134414" y="0"/>
                    <a:pt x="300222" y="0"/>
                  </a:cubicBezTo>
                  <a:close/>
                </a:path>
              </a:pathLst>
            </a:custGeom>
            <a:solidFill>
              <a:schemeClr val="bg1">
                <a:lumMod val="75000"/>
              </a:schemeClr>
            </a:solidFill>
            <a:ln>
              <a:noFill/>
            </a:ln>
            <a:effectLst>
              <a:innerShdw blurRad="190500" dist="50800" dir="135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Arial" panose="020B0604020202020204" pitchFamily="34" charset="0"/>
                <a:ea typeface="MiSans" panose="00000500000000000000" charset="-122"/>
                <a:cs typeface="+mn-ea"/>
                <a:sym typeface="Arial" panose="020B0604020202020204" pitchFamily="34" charset="0"/>
              </a:endParaRPr>
            </a:p>
          </p:txBody>
        </p:sp>
        <p:sp>
          <p:nvSpPr>
            <p:cNvPr id="19" name="椭圆 18"/>
            <p:cNvSpPr/>
            <p:nvPr/>
          </p:nvSpPr>
          <p:spPr>
            <a:xfrm flipH="1">
              <a:off x="6461565" y="4740846"/>
              <a:ext cx="465264" cy="465265"/>
            </a:xfrm>
            <a:prstGeom prst="ellipse">
              <a:avLst/>
            </a:prstGeom>
            <a:solidFill>
              <a:schemeClr val="accent3"/>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91392" tIns="45696" rIns="91392" bIns="45696" numCol="1" anchor="t" anchorCtr="0" compatLnSpc="1"/>
            <a:lstStyle/>
            <a:p>
              <a:endParaRPr lang="zh-CN" altLang="en-US" sz="1800">
                <a:solidFill>
                  <a:prstClr val="black"/>
                </a:solidFill>
                <a:latin typeface="Arial" panose="020B0604020202020204" pitchFamily="34" charset="0"/>
                <a:ea typeface="MiSans" panose="00000500000000000000" charset="-122"/>
                <a:cs typeface="+mn-ea"/>
                <a:sym typeface="Arial" panose="020B0604020202020204" pitchFamily="34" charset="0"/>
              </a:endParaRPr>
            </a:p>
          </p:txBody>
        </p:sp>
        <p:sp>
          <p:nvSpPr>
            <p:cNvPr id="17" name="椭圆 16"/>
            <p:cNvSpPr/>
            <p:nvPr/>
          </p:nvSpPr>
          <p:spPr>
            <a:xfrm flipH="1">
              <a:off x="6461565" y="1778131"/>
              <a:ext cx="465264" cy="465265"/>
            </a:xfrm>
            <a:prstGeom prst="ellipse">
              <a:avLst/>
            </a:prstGeom>
            <a:solidFill>
              <a:schemeClr val="accent1"/>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91392" tIns="45696" rIns="91392" bIns="45696" numCol="1" anchor="t" anchorCtr="0" compatLnSpc="1"/>
            <a:lstStyle/>
            <a:p>
              <a:endParaRPr lang="zh-CN" altLang="en-US" sz="1800" dirty="0">
                <a:solidFill>
                  <a:prstClr val="black"/>
                </a:solidFill>
                <a:latin typeface="Arial" panose="020B0604020202020204" pitchFamily="34" charset="0"/>
                <a:ea typeface="MiSans" panose="00000500000000000000" charset="-122"/>
                <a:cs typeface="+mn-ea"/>
                <a:sym typeface="Arial" panose="020B0604020202020204" pitchFamily="34" charset="0"/>
              </a:endParaRPr>
            </a:p>
          </p:txBody>
        </p:sp>
        <p:sp>
          <p:nvSpPr>
            <p:cNvPr id="15" name="椭圆 14"/>
            <p:cNvSpPr/>
            <p:nvPr/>
          </p:nvSpPr>
          <p:spPr>
            <a:xfrm flipH="1">
              <a:off x="6461565" y="3301417"/>
              <a:ext cx="465264" cy="465265"/>
            </a:xfrm>
            <a:prstGeom prst="ellipse">
              <a:avLst/>
            </a:prstGeom>
            <a:solidFill>
              <a:schemeClr val="accent2"/>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91392" tIns="45696" rIns="91392" bIns="45696" numCol="1" anchor="t" anchorCtr="0" compatLnSpc="1"/>
            <a:lstStyle/>
            <a:p>
              <a:endParaRPr lang="zh-CN" altLang="en-US" sz="1800">
                <a:solidFill>
                  <a:prstClr val="black"/>
                </a:solidFill>
                <a:latin typeface="Arial" panose="020B0604020202020204" pitchFamily="34" charset="0"/>
                <a:ea typeface="MiSans" panose="00000500000000000000" charset="-122"/>
                <a:cs typeface="+mn-ea"/>
                <a:sym typeface="Arial" panose="020B0604020202020204" pitchFamily="34" charset="0"/>
              </a:endParaRPr>
            </a:p>
          </p:txBody>
        </p:sp>
      </p:grpSp>
      <p:graphicFrame>
        <p:nvGraphicFramePr>
          <p:cNvPr id="27" name="图表 26"/>
          <p:cNvGraphicFramePr/>
          <p:nvPr/>
        </p:nvGraphicFramePr>
        <p:xfrm>
          <a:off x="559558" y="1797419"/>
          <a:ext cx="5536442" cy="3690962"/>
        </p:xfrm>
        <a:graphic>
          <a:graphicData uri="http://schemas.openxmlformats.org/drawingml/2006/chart">
            <c:chart xmlns:c="http://schemas.openxmlformats.org/drawingml/2006/chart" xmlns:r="http://schemas.openxmlformats.org/officeDocument/2006/relationships" r:id="rId1"/>
          </a:graphicData>
        </a:graphic>
      </p:graphicFrame>
      <p:pic>
        <p:nvPicPr>
          <p:cNvPr id="1026" name="Picture 2" descr="Apple (Hong Ko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47521" y="1875010"/>
            <a:ext cx="272986" cy="2729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uawei - YouT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8221" y="3378203"/>
            <a:ext cx="311586" cy="3115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droid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8221" y="4823978"/>
            <a:ext cx="327756" cy="327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flipH="1">
            <a:off x="1665355" y="214304"/>
            <a:ext cx="9530213" cy="584775"/>
          </a:xfrm>
          <a:prstGeom prst="rect">
            <a:avLst/>
          </a:prstGeom>
          <a:noFill/>
        </p:spPr>
        <p:txBody>
          <a:bodyPr wrap="square" rtlCol="0">
            <a:spAutoFit/>
          </a:bodyPr>
          <a:lstStyle/>
          <a:p>
            <a:pPr defTabSz="914400">
              <a:defRPr/>
            </a:pPr>
            <a:r>
              <a:rPr lang="en-US" altLang="zh-CN" sz="3200" b="1" dirty="0">
                <a:latin typeface="MiSans" panose="00000500000000000000" charset="-122"/>
                <a:ea typeface="MiSans" panose="00000500000000000000" charset="-122"/>
                <a:cs typeface="MiSans" panose="00000500000000000000" charset="-122"/>
                <a:sym typeface="Arial" panose="020B0604020202020204" pitchFamily="34" charset="0"/>
              </a:rPr>
              <a:t>Baseband processor: A modem on your phone</a:t>
            </a:r>
            <a:endParaRPr lang="zh-CN" altLang="en-US" sz="3200" b="1" dirty="0">
              <a:latin typeface="MiSans" panose="00000500000000000000" charset="-122"/>
              <a:ea typeface="MiSans" panose="00000500000000000000" charset="-122"/>
              <a:cs typeface="MiSans" panose="00000500000000000000" charset="-122"/>
              <a:sym typeface="Arial" panose="020B0604020202020204" pitchFamily="34" charset="0"/>
            </a:endParaRPr>
          </a:p>
        </p:txBody>
      </p:sp>
      <p:grpSp>
        <p:nvGrpSpPr>
          <p:cNvPr id="3" name="组合 2"/>
          <p:cNvGrpSpPr/>
          <p:nvPr/>
        </p:nvGrpSpPr>
        <p:grpSpPr>
          <a:xfrm>
            <a:off x="7065847" y="1748506"/>
            <a:ext cx="4129722" cy="4271433"/>
            <a:chOff x="2030802" y="1532517"/>
            <a:chExt cx="4131873" cy="4273657"/>
          </a:xfrm>
        </p:grpSpPr>
        <p:sp>
          <p:nvSpPr>
            <p:cNvPr id="4" name="TextBox 10"/>
            <p:cNvSpPr txBox="1"/>
            <p:nvPr/>
          </p:nvSpPr>
          <p:spPr>
            <a:xfrm>
              <a:off x="2030802" y="1532517"/>
              <a:ext cx="917717" cy="369524"/>
            </a:xfrm>
            <a:prstGeom prst="rect">
              <a:avLst/>
            </a:prstGeom>
            <a:noFill/>
          </p:spPr>
          <p:txBody>
            <a:bodyPr wrap="none" rtlCol="0">
              <a:spAutoFit/>
            </a:bodyPr>
            <a:lstStyle/>
            <a:p>
              <a:r>
                <a:rPr lang="en-US" altLang="zh-CN" b="1" dirty="0">
                  <a:latin typeface="MiSans" panose="00000500000000000000" charset="-122"/>
                  <a:ea typeface="MiSans" panose="00000500000000000000" charset="-122"/>
                  <a:cs typeface="MiSans" panose="00000500000000000000" charset="-122"/>
                  <a:sym typeface="Arial" panose="020B0604020202020204" pitchFamily="34" charset="0"/>
                </a:rPr>
                <a:t>iPhone</a:t>
              </a:r>
              <a:endParaRPr lang="zh-CN" altLang="en-US" b="1" dirty="0">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5" name="TextBox 23"/>
            <p:cNvSpPr txBox="1"/>
            <p:nvPr/>
          </p:nvSpPr>
          <p:spPr>
            <a:xfrm>
              <a:off x="2030802" y="3020787"/>
              <a:ext cx="980265" cy="369524"/>
            </a:xfrm>
            <a:prstGeom prst="rect">
              <a:avLst/>
            </a:prstGeom>
            <a:noFill/>
          </p:spPr>
          <p:txBody>
            <a:bodyPr wrap="none" rtlCol="0">
              <a:spAutoFit/>
            </a:bodyPr>
            <a:lstStyle/>
            <a:p>
              <a:r>
                <a:rPr lang="en-US" altLang="zh-CN" b="1" dirty="0">
                  <a:latin typeface="MiSans" panose="00000500000000000000" charset="-122"/>
                  <a:ea typeface="MiSans" panose="00000500000000000000" charset="-122"/>
                  <a:cs typeface="MiSans" panose="00000500000000000000" charset="-122"/>
                  <a:sym typeface="Arial" panose="020B0604020202020204" pitchFamily="34" charset="0"/>
                </a:rPr>
                <a:t>Huawei</a:t>
              </a:r>
              <a:endParaRPr lang="zh-CN" altLang="en-US" b="1" dirty="0">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6" name="TextBox 24"/>
            <p:cNvSpPr txBox="1"/>
            <p:nvPr/>
          </p:nvSpPr>
          <p:spPr>
            <a:xfrm>
              <a:off x="2030802" y="4494530"/>
              <a:ext cx="3631410" cy="369524"/>
            </a:xfrm>
            <a:prstGeom prst="rect">
              <a:avLst/>
            </a:prstGeom>
            <a:noFill/>
          </p:spPr>
          <p:txBody>
            <a:bodyPr wrap="none" rtlCol="0">
              <a:spAutoFit/>
            </a:bodyPr>
            <a:lstStyle/>
            <a:p>
              <a:r>
                <a:rPr lang="en-US" altLang="zh-CN" b="1" dirty="0">
                  <a:latin typeface="MiSans" panose="00000500000000000000" charset="-122"/>
                  <a:ea typeface="MiSans" panose="00000500000000000000" charset="-122"/>
                  <a:cs typeface="MiSans" panose="00000500000000000000" charset="-122"/>
                  <a:sym typeface="Arial" panose="020B0604020202020204" pitchFamily="34" charset="0"/>
                </a:rPr>
                <a:t>Android phones like Samsung…</a:t>
              </a:r>
              <a:endParaRPr lang="zh-CN" altLang="en-US" b="1" dirty="0">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7" name="Rectangle 5"/>
            <p:cNvSpPr/>
            <p:nvPr/>
          </p:nvSpPr>
          <p:spPr bwMode="auto">
            <a:xfrm>
              <a:off x="2135577" y="1953441"/>
              <a:ext cx="4027098" cy="90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r>
                <a:rPr lang="en-US" altLang="zh-CN" sz="1400" dirty="0">
                  <a:latin typeface="MiSans" panose="00000500000000000000" charset="-122"/>
                  <a:ea typeface="MiSans" panose="00000500000000000000" charset="-122"/>
                  <a:cs typeface="MiSans" panose="00000500000000000000" charset="-122"/>
                  <a:sym typeface="Arial" panose="020B0604020202020204" pitchFamily="34" charset="0"/>
                </a:rPr>
                <a:t>Apple has been trying to develop its own baseband chips, but so far there has been no actual results. Current iPhones still use expensive Qualcomm plug-in basebands.</a:t>
              </a:r>
              <a:endParaRPr lang="zh-CN" altLang="en-US" sz="1400" dirty="0">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8" name="Rectangle 5"/>
            <p:cNvSpPr/>
            <p:nvPr/>
          </p:nvSpPr>
          <p:spPr bwMode="auto">
            <a:xfrm>
              <a:off x="2135577" y="3418077"/>
              <a:ext cx="4027098" cy="90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r>
                <a:rPr lang="en-US" altLang="zh-CN" sz="1400" dirty="0">
                  <a:latin typeface="MiSans" panose="00000500000000000000" charset="-122"/>
                  <a:ea typeface="MiSans" panose="00000500000000000000" charset="-122"/>
                  <a:cs typeface="MiSans" panose="00000500000000000000" charset="-122"/>
                  <a:sym typeface="Arial" panose="020B0604020202020204" pitchFamily="34" charset="0"/>
                </a:rPr>
                <a:t>Huawei has been known for its strong self-developed mobile phone basebands in the past few years. After chip bans from the United States, the latest mate 60 also implements self-developed 5G baseband chips.</a:t>
              </a:r>
              <a:endParaRPr lang="zh-CN" altLang="en-US" sz="1400" dirty="0">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9" name="Rectangle 5"/>
            <p:cNvSpPr/>
            <p:nvPr/>
          </p:nvSpPr>
          <p:spPr bwMode="auto">
            <a:xfrm>
              <a:off x="2135577" y="4898661"/>
              <a:ext cx="4027098" cy="90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r>
                <a:rPr lang="en-US" altLang="zh-CN" sz="1400" dirty="0">
                  <a:latin typeface="MiSans" panose="00000500000000000000" charset="-122"/>
                  <a:ea typeface="MiSans" panose="00000500000000000000" charset="-122"/>
                  <a:cs typeface="MiSans" panose="00000500000000000000" charset="-122"/>
                  <a:sym typeface="Arial" panose="020B0604020202020204" pitchFamily="34" charset="0"/>
                </a:rPr>
                <a:t>Since integrated baseband chips save more space inside mobile phones than plug-ins, mobile phone manufacturers generally use basebands integrated into the CPU by processor manufacturers.</a:t>
              </a:r>
              <a:endParaRPr lang="zh-CN" altLang="en-US" sz="1400" dirty="0">
                <a:latin typeface="MiSans" panose="00000500000000000000" charset="-122"/>
                <a:ea typeface="MiSans" panose="00000500000000000000" charset="-122"/>
                <a:cs typeface="MiSans" panose="00000500000000000000" charset="-122"/>
                <a:sym typeface="Arial" panose="020B0604020202020204" pitchFamily="34" charset="0"/>
              </a:endParaRPr>
            </a:p>
          </p:txBody>
        </p:sp>
      </p:grpSp>
      <p:grpSp>
        <p:nvGrpSpPr>
          <p:cNvPr id="10" name="组合 9"/>
          <p:cNvGrpSpPr/>
          <p:nvPr/>
        </p:nvGrpSpPr>
        <p:grpSpPr>
          <a:xfrm>
            <a:off x="6390645" y="1731959"/>
            <a:ext cx="600132" cy="3547523"/>
            <a:chOff x="6393975" y="1731074"/>
            <a:chExt cx="600444" cy="3549370"/>
          </a:xfrm>
        </p:grpSpPr>
        <p:sp>
          <p:nvSpPr>
            <p:cNvPr id="11" name="任意多边形 32"/>
            <p:cNvSpPr/>
            <p:nvPr/>
          </p:nvSpPr>
          <p:spPr bwMode="blackWhite">
            <a:xfrm>
              <a:off x="6393975" y="1731074"/>
              <a:ext cx="600444" cy="3549370"/>
            </a:xfrm>
            <a:custGeom>
              <a:avLst/>
              <a:gdLst>
                <a:gd name="connsiteX0" fmla="*/ 300222 w 600444"/>
                <a:gd name="connsiteY0" fmla="*/ 0 h 3549370"/>
                <a:gd name="connsiteX1" fmla="*/ 600444 w 600444"/>
                <a:gd name="connsiteY1" fmla="*/ 300222 h 3549370"/>
                <a:gd name="connsiteX2" fmla="*/ 468079 w 600444"/>
                <a:gd name="connsiteY2" fmla="*/ 549171 h 3549370"/>
                <a:gd name="connsiteX3" fmla="*/ 428714 w 600444"/>
                <a:gd name="connsiteY3" fmla="*/ 570538 h 3549370"/>
                <a:gd name="connsiteX4" fmla="*/ 428714 w 600444"/>
                <a:gd name="connsiteY4" fmla="*/ 1533984 h 3549370"/>
                <a:gd name="connsiteX5" fmla="*/ 468079 w 600444"/>
                <a:gd name="connsiteY5" fmla="*/ 1555350 h 3549370"/>
                <a:gd name="connsiteX6" fmla="*/ 600444 w 600444"/>
                <a:gd name="connsiteY6" fmla="*/ 1804299 h 3549370"/>
                <a:gd name="connsiteX7" fmla="*/ 468079 w 600444"/>
                <a:gd name="connsiteY7" fmla="*/ 2053248 h 3549370"/>
                <a:gd name="connsiteX8" fmla="*/ 428714 w 600444"/>
                <a:gd name="connsiteY8" fmla="*/ 2074615 h 3549370"/>
                <a:gd name="connsiteX9" fmla="*/ 428714 w 600444"/>
                <a:gd name="connsiteY9" fmla="*/ 2978833 h 3549370"/>
                <a:gd name="connsiteX10" fmla="*/ 468079 w 600444"/>
                <a:gd name="connsiteY10" fmla="*/ 3000199 h 3549370"/>
                <a:gd name="connsiteX11" fmla="*/ 600444 w 600444"/>
                <a:gd name="connsiteY11" fmla="*/ 3249148 h 3549370"/>
                <a:gd name="connsiteX12" fmla="*/ 300222 w 600444"/>
                <a:gd name="connsiteY12" fmla="*/ 3549370 h 3549370"/>
                <a:gd name="connsiteX13" fmla="*/ 0 w 600444"/>
                <a:gd name="connsiteY13" fmla="*/ 3249148 h 3549370"/>
                <a:gd name="connsiteX14" fmla="*/ 132365 w 600444"/>
                <a:gd name="connsiteY14" fmla="*/ 3000199 h 3549370"/>
                <a:gd name="connsiteX15" fmla="*/ 171730 w 600444"/>
                <a:gd name="connsiteY15" fmla="*/ 2978833 h 3549370"/>
                <a:gd name="connsiteX16" fmla="*/ 171730 w 600444"/>
                <a:gd name="connsiteY16" fmla="*/ 2074615 h 3549370"/>
                <a:gd name="connsiteX17" fmla="*/ 132365 w 600444"/>
                <a:gd name="connsiteY17" fmla="*/ 2053248 h 3549370"/>
                <a:gd name="connsiteX18" fmla="*/ 0 w 600444"/>
                <a:gd name="connsiteY18" fmla="*/ 1804299 h 3549370"/>
                <a:gd name="connsiteX19" fmla="*/ 132365 w 600444"/>
                <a:gd name="connsiteY19" fmla="*/ 1555350 h 3549370"/>
                <a:gd name="connsiteX20" fmla="*/ 171730 w 600444"/>
                <a:gd name="connsiteY20" fmla="*/ 1533984 h 3549370"/>
                <a:gd name="connsiteX21" fmla="*/ 171730 w 600444"/>
                <a:gd name="connsiteY21" fmla="*/ 570538 h 3549370"/>
                <a:gd name="connsiteX22" fmla="*/ 132365 w 600444"/>
                <a:gd name="connsiteY22" fmla="*/ 549171 h 3549370"/>
                <a:gd name="connsiteX23" fmla="*/ 0 w 600444"/>
                <a:gd name="connsiteY23" fmla="*/ 300222 h 3549370"/>
                <a:gd name="connsiteX24" fmla="*/ 300222 w 600444"/>
                <a:gd name="connsiteY24" fmla="*/ 0 h 35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0444" h="3549370">
                  <a:moveTo>
                    <a:pt x="300222" y="0"/>
                  </a:moveTo>
                  <a:cubicBezTo>
                    <a:pt x="466030" y="0"/>
                    <a:pt x="600444" y="134414"/>
                    <a:pt x="600444" y="300222"/>
                  </a:cubicBezTo>
                  <a:cubicBezTo>
                    <a:pt x="600444" y="403852"/>
                    <a:pt x="547939" y="495219"/>
                    <a:pt x="468079" y="549171"/>
                  </a:cubicBezTo>
                  <a:lnTo>
                    <a:pt x="428714" y="570538"/>
                  </a:lnTo>
                  <a:lnTo>
                    <a:pt x="428714" y="1533984"/>
                  </a:lnTo>
                  <a:lnTo>
                    <a:pt x="468079" y="1555350"/>
                  </a:lnTo>
                  <a:cubicBezTo>
                    <a:pt x="547939" y="1609302"/>
                    <a:pt x="600444" y="1700669"/>
                    <a:pt x="600444" y="1804299"/>
                  </a:cubicBezTo>
                  <a:cubicBezTo>
                    <a:pt x="600444" y="1907929"/>
                    <a:pt x="547939" y="1999296"/>
                    <a:pt x="468079" y="2053248"/>
                  </a:cubicBezTo>
                  <a:lnTo>
                    <a:pt x="428714" y="2074615"/>
                  </a:lnTo>
                  <a:lnTo>
                    <a:pt x="428714" y="2978833"/>
                  </a:lnTo>
                  <a:lnTo>
                    <a:pt x="468079" y="3000199"/>
                  </a:lnTo>
                  <a:cubicBezTo>
                    <a:pt x="547939" y="3054152"/>
                    <a:pt x="600444" y="3145518"/>
                    <a:pt x="600444" y="3249148"/>
                  </a:cubicBezTo>
                  <a:cubicBezTo>
                    <a:pt x="600444" y="3414956"/>
                    <a:pt x="466030" y="3549370"/>
                    <a:pt x="300222" y="3549370"/>
                  </a:cubicBezTo>
                  <a:cubicBezTo>
                    <a:pt x="134414" y="3549370"/>
                    <a:pt x="0" y="3414956"/>
                    <a:pt x="0" y="3249148"/>
                  </a:cubicBezTo>
                  <a:cubicBezTo>
                    <a:pt x="0" y="3145518"/>
                    <a:pt x="52505" y="3054152"/>
                    <a:pt x="132365" y="3000199"/>
                  </a:cubicBezTo>
                  <a:lnTo>
                    <a:pt x="171730" y="2978833"/>
                  </a:lnTo>
                  <a:lnTo>
                    <a:pt x="171730" y="2074615"/>
                  </a:lnTo>
                  <a:lnTo>
                    <a:pt x="132365" y="2053248"/>
                  </a:lnTo>
                  <a:cubicBezTo>
                    <a:pt x="52505" y="1999296"/>
                    <a:pt x="0" y="1907929"/>
                    <a:pt x="0" y="1804299"/>
                  </a:cubicBezTo>
                  <a:cubicBezTo>
                    <a:pt x="0" y="1700669"/>
                    <a:pt x="52505" y="1609302"/>
                    <a:pt x="132365" y="1555350"/>
                  </a:cubicBezTo>
                  <a:lnTo>
                    <a:pt x="171730" y="1533984"/>
                  </a:lnTo>
                  <a:lnTo>
                    <a:pt x="171730" y="570538"/>
                  </a:lnTo>
                  <a:lnTo>
                    <a:pt x="132365" y="549171"/>
                  </a:lnTo>
                  <a:cubicBezTo>
                    <a:pt x="52505" y="495219"/>
                    <a:pt x="0" y="403852"/>
                    <a:pt x="0" y="300222"/>
                  </a:cubicBezTo>
                  <a:cubicBezTo>
                    <a:pt x="0" y="134414"/>
                    <a:pt x="134414" y="0"/>
                    <a:pt x="300222" y="0"/>
                  </a:cubicBezTo>
                  <a:close/>
                </a:path>
              </a:pathLst>
            </a:custGeom>
            <a:solidFill>
              <a:schemeClr val="bg1">
                <a:lumMod val="75000"/>
              </a:schemeClr>
            </a:solidFill>
            <a:ln>
              <a:noFill/>
            </a:ln>
            <a:effectLst>
              <a:innerShdw blurRad="190500" dist="50800" dir="135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Arial" panose="020B0604020202020204" pitchFamily="34" charset="0"/>
                <a:ea typeface="MiSans" panose="00000500000000000000" charset="-122"/>
                <a:cs typeface="+mn-ea"/>
                <a:sym typeface="Arial" panose="020B0604020202020204" pitchFamily="34" charset="0"/>
              </a:endParaRPr>
            </a:p>
          </p:txBody>
        </p:sp>
        <p:sp>
          <p:nvSpPr>
            <p:cNvPr id="19" name="椭圆 18"/>
            <p:cNvSpPr/>
            <p:nvPr/>
          </p:nvSpPr>
          <p:spPr>
            <a:xfrm flipH="1">
              <a:off x="6461565" y="4740846"/>
              <a:ext cx="465264" cy="465265"/>
            </a:xfrm>
            <a:prstGeom prst="ellipse">
              <a:avLst/>
            </a:prstGeom>
            <a:solidFill>
              <a:schemeClr val="accent3"/>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91392" tIns="45696" rIns="91392" bIns="45696" numCol="1" anchor="t" anchorCtr="0" compatLnSpc="1"/>
            <a:lstStyle/>
            <a:p>
              <a:endParaRPr lang="zh-CN" altLang="en-US" sz="1800">
                <a:solidFill>
                  <a:prstClr val="black"/>
                </a:solidFill>
                <a:latin typeface="Arial" panose="020B0604020202020204" pitchFamily="34" charset="0"/>
                <a:ea typeface="MiSans" panose="00000500000000000000" charset="-122"/>
                <a:cs typeface="+mn-ea"/>
                <a:sym typeface="Arial" panose="020B0604020202020204" pitchFamily="34" charset="0"/>
              </a:endParaRPr>
            </a:p>
          </p:txBody>
        </p:sp>
        <p:sp>
          <p:nvSpPr>
            <p:cNvPr id="17" name="椭圆 16"/>
            <p:cNvSpPr/>
            <p:nvPr/>
          </p:nvSpPr>
          <p:spPr>
            <a:xfrm flipH="1">
              <a:off x="6461565" y="1778131"/>
              <a:ext cx="465264" cy="465265"/>
            </a:xfrm>
            <a:prstGeom prst="ellipse">
              <a:avLst/>
            </a:prstGeom>
            <a:solidFill>
              <a:schemeClr val="accent1"/>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91392" tIns="45696" rIns="91392" bIns="45696" numCol="1" anchor="t" anchorCtr="0" compatLnSpc="1"/>
            <a:lstStyle/>
            <a:p>
              <a:endParaRPr lang="zh-CN" altLang="en-US" sz="1800" dirty="0">
                <a:solidFill>
                  <a:prstClr val="black"/>
                </a:solidFill>
                <a:latin typeface="Arial" panose="020B0604020202020204" pitchFamily="34" charset="0"/>
                <a:ea typeface="MiSans" panose="00000500000000000000" charset="-122"/>
                <a:cs typeface="+mn-ea"/>
                <a:sym typeface="Arial" panose="020B0604020202020204" pitchFamily="34" charset="0"/>
              </a:endParaRPr>
            </a:p>
          </p:txBody>
        </p:sp>
        <p:sp>
          <p:nvSpPr>
            <p:cNvPr id="15" name="椭圆 14"/>
            <p:cNvSpPr/>
            <p:nvPr/>
          </p:nvSpPr>
          <p:spPr>
            <a:xfrm flipH="1">
              <a:off x="6461565" y="3301417"/>
              <a:ext cx="465264" cy="465265"/>
            </a:xfrm>
            <a:prstGeom prst="ellipse">
              <a:avLst/>
            </a:prstGeom>
            <a:solidFill>
              <a:schemeClr val="accent2"/>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91392" tIns="45696" rIns="91392" bIns="45696" numCol="1" anchor="t" anchorCtr="0" compatLnSpc="1"/>
            <a:lstStyle/>
            <a:p>
              <a:endParaRPr lang="zh-CN" altLang="en-US" sz="1800">
                <a:solidFill>
                  <a:prstClr val="black"/>
                </a:solidFill>
                <a:latin typeface="Arial" panose="020B0604020202020204" pitchFamily="34" charset="0"/>
                <a:ea typeface="MiSans" panose="00000500000000000000" charset="-122"/>
                <a:cs typeface="+mn-ea"/>
                <a:sym typeface="Arial" panose="020B0604020202020204" pitchFamily="34" charset="0"/>
              </a:endParaRPr>
            </a:p>
          </p:txBody>
        </p:sp>
      </p:grpSp>
      <p:pic>
        <p:nvPicPr>
          <p:cNvPr id="2050" name="Picture 2" descr="iPhone 14 lead"/>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46986" y="2155667"/>
            <a:ext cx="5154370" cy="289933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pple (Hong Ko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47521" y="1875010"/>
            <a:ext cx="272986" cy="2729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uawei - YouT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8221" y="3378203"/>
            <a:ext cx="311586" cy="3115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Android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8221" y="4823978"/>
            <a:ext cx="327756" cy="327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uawei Mate 60 Pro silently arrives with three punch holes in the displa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8009" y="2022664"/>
            <a:ext cx="5153347" cy="3220842"/>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p:cNvSpPr txBox="1"/>
          <p:nvPr/>
        </p:nvSpPr>
        <p:spPr>
          <a:xfrm flipH="1">
            <a:off x="1665355" y="214304"/>
            <a:ext cx="9530213" cy="584775"/>
          </a:xfrm>
          <a:prstGeom prst="rect">
            <a:avLst/>
          </a:prstGeom>
          <a:noFill/>
        </p:spPr>
        <p:txBody>
          <a:bodyPr wrap="square" rtlCol="0">
            <a:spAutoFit/>
          </a:bodyPr>
          <a:lstStyle/>
          <a:p>
            <a:pPr defTabSz="914400">
              <a:defRPr/>
            </a:pPr>
            <a:r>
              <a:rPr lang="en-US" altLang="zh-CN" sz="3200" b="1" dirty="0">
                <a:latin typeface="MiSans" panose="00000500000000000000" charset="-122"/>
                <a:ea typeface="MiSans" panose="00000500000000000000" charset="-122"/>
                <a:cs typeface="MiSans" panose="00000500000000000000" charset="-122"/>
                <a:sym typeface="Arial" panose="020B0604020202020204" pitchFamily="34" charset="0"/>
              </a:rPr>
              <a:t>Baseband processor: A modem on your phone</a:t>
            </a:r>
            <a:endParaRPr lang="zh-CN" altLang="en-US" sz="3200" b="1" dirty="0">
              <a:latin typeface="MiSans" panose="00000500000000000000" charset="-122"/>
              <a:ea typeface="MiSans" panose="00000500000000000000" charset="-122"/>
              <a:cs typeface="MiSans" panose="00000500000000000000" charset="-122"/>
              <a:sym typeface="Arial" panose="020B0604020202020204" pitchFamily="34" charset="0"/>
            </a:endParaRPr>
          </a:p>
        </p:txBody>
      </p:sp>
      <p:grpSp>
        <p:nvGrpSpPr>
          <p:cNvPr id="3" name="组合 2"/>
          <p:cNvGrpSpPr/>
          <p:nvPr/>
        </p:nvGrpSpPr>
        <p:grpSpPr>
          <a:xfrm>
            <a:off x="7065847" y="1748506"/>
            <a:ext cx="4129722" cy="4271433"/>
            <a:chOff x="2030802" y="1532517"/>
            <a:chExt cx="4131873" cy="4273657"/>
          </a:xfrm>
        </p:grpSpPr>
        <p:sp>
          <p:nvSpPr>
            <p:cNvPr id="4" name="TextBox 10"/>
            <p:cNvSpPr txBox="1"/>
            <p:nvPr/>
          </p:nvSpPr>
          <p:spPr>
            <a:xfrm>
              <a:off x="2030802" y="1532517"/>
              <a:ext cx="917717" cy="369524"/>
            </a:xfrm>
            <a:prstGeom prst="rect">
              <a:avLst/>
            </a:prstGeom>
            <a:noFill/>
          </p:spPr>
          <p:txBody>
            <a:bodyPr wrap="none" rtlCol="0">
              <a:spAutoFit/>
            </a:bodyPr>
            <a:lstStyle/>
            <a:p>
              <a:r>
                <a:rPr lang="en-US" altLang="zh-CN" b="1" dirty="0">
                  <a:latin typeface="MiSans" panose="00000500000000000000" charset="-122"/>
                  <a:ea typeface="MiSans" panose="00000500000000000000" charset="-122"/>
                  <a:cs typeface="MiSans" panose="00000500000000000000" charset="-122"/>
                  <a:sym typeface="Arial" panose="020B0604020202020204" pitchFamily="34" charset="0"/>
                </a:rPr>
                <a:t>iPhone</a:t>
              </a:r>
              <a:endParaRPr lang="zh-CN" altLang="en-US" b="1" dirty="0">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5" name="TextBox 23"/>
            <p:cNvSpPr txBox="1"/>
            <p:nvPr/>
          </p:nvSpPr>
          <p:spPr>
            <a:xfrm>
              <a:off x="2030802" y="3020787"/>
              <a:ext cx="980265" cy="369524"/>
            </a:xfrm>
            <a:prstGeom prst="rect">
              <a:avLst/>
            </a:prstGeom>
            <a:noFill/>
          </p:spPr>
          <p:txBody>
            <a:bodyPr wrap="none" rtlCol="0">
              <a:spAutoFit/>
            </a:bodyPr>
            <a:lstStyle/>
            <a:p>
              <a:r>
                <a:rPr lang="en-US" altLang="zh-CN" b="1" dirty="0">
                  <a:latin typeface="MiSans" panose="00000500000000000000" charset="-122"/>
                  <a:ea typeface="MiSans" panose="00000500000000000000" charset="-122"/>
                  <a:cs typeface="MiSans" panose="00000500000000000000" charset="-122"/>
                  <a:sym typeface="Arial" panose="020B0604020202020204" pitchFamily="34" charset="0"/>
                </a:rPr>
                <a:t>Huawei</a:t>
              </a:r>
              <a:endParaRPr lang="zh-CN" altLang="en-US" b="1" dirty="0">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6" name="TextBox 24"/>
            <p:cNvSpPr txBox="1"/>
            <p:nvPr/>
          </p:nvSpPr>
          <p:spPr>
            <a:xfrm>
              <a:off x="2030802" y="4494530"/>
              <a:ext cx="3631410" cy="369524"/>
            </a:xfrm>
            <a:prstGeom prst="rect">
              <a:avLst/>
            </a:prstGeom>
            <a:noFill/>
          </p:spPr>
          <p:txBody>
            <a:bodyPr wrap="none" rtlCol="0">
              <a:spAutoFit/>
            </a:bodyPr>
            <a:lstStyle/>
            <a:p>
              <a:r>
                <a:rPr lang="en-US" altLang="zh-CN" b="1" dirty="0">
                  <a:latin typeface="MiSans" panose="00000500000000000000" charset="-122"/>
                  <a:ea typeface="MiSans" panose="00000500000000000000" charset="-122"/>
                  <a:cs typeface="MiSans" panose="00000500000000000000" charset="-122"/>
                  <a:sym typeface="Arial" panose="020B0604020202020204" pitchFamily="34" charset="0"/>
                </a:rPr>
                <a:t>Android phones like Samsung…</a:t>
              </a:r>
              <a:endParaRPr lang="zh-CN" altLang="en-US" b="1" dirty="0">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7" name="Rectangle 5"/>
            <p:cNvSpPr/>
            <p:nvPr/>
          </p:nvSpPr>
          <p:spPr bwMode="auto">
            <a:xfrm>
              <a:off x="2135577" y="1953441"/>
              <a:ext cx="4027098" cy="90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r>
                <a:rPr lang="en-US" altLang="zh-CN" sz="1400" dirty="0">
                  <a:latin typeface="MiSans" panose="00000500000000000000" charset="-122"/>
                  <a:ea typeface="MiSans" panose="00000500000000000000" charset="-122"/>
                  <a:cs typeface="MiSans" panose="00000500000000000000" charset="-122"/>
                  <a:sym typeface="Arial" panose="020B0604020202020204" pitchFamily="34" charset="0"/>
                </a:rPr>
                <a:t>Apple has been trying to develop its own baseband chips, but so far there has been no actual results. Current iPhones still use expensive Qualcomm plug-in basebands.</a:t>
              </a:r>
              <a:endParaRPr lang="zh-CN" altLang="en-US" sz="1400" dirty="0">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8" name="Rectangle 5"/>
            <p:cNvSpPr/>
            <p:nvPr/>
          </p:nvSpPr>
          <p:spPr bwMode="auto">
            <a:xfrm>
              <a:off x="2135577" y="3418077"/>
              <a:ext cx="4027098" cy="90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r>
                <a:rPr lang="en-US" altLang="zh-CN" sz="1400" dirty="0">
                  <a:latin typeface="MiSans" panose="00000500000000000000" charset="-122"/>
                  <a:ea typeface="MiSans" panose="00000500000000000000" charset="-122"/>
                  <a:cs typeface="MiSans" panose="00000500000000000000" charset="-122"/>
                  <a:sym typeface="Arial" panose="020B0604020202020204" pitchFamily="34" charset="0"/>
                </a:rPr>
                <a:t>Huawei has been known for its strong self-developed mobile phone basebands in the past few years. After chip bans from the United States, the latest mate 60 also implements self-developed 5G baseband chips.</a:t>
              </a:r>
              <a:endParaRPr lang="zh-CN" altLang="en-US" sz="1400" dirty="0">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9" name="Rectangle 5"/>
            <p:cNvSpPr/>
            <p:nvPr/>
          </p:nvSpPr>
          <p:spPr bwMode="auto">
            <a:xfrm>
              <a:off x="2135577" y="4898661"/>
              <a:ext cx="4027098" cy="90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r>
                <a:rPr lang="en-US" altLang="zh-CN" sz="1400" dirty="0">
                  <a:latin typeface="MiSans" panose="00000500000000000000" charset="-122"/>
                  <a:ea typeface="MiSans" panose="00000500000000000000" charset="-122"/>
                  <a:cs typeface="MiSans" panose="00000500000000000000" charset="-122"/>
                  <a:sym typeface="Arial" panose="020B0604020202020204" pitchFamily="34" charset="0"/>
                </a:rPr>
                <a:t>Since integrated baseband chips save more space inside mobile phones than plug-ins, mobile phone manufacturers generally use basebands integrated into the CPU by processor manufacturers.</a:t>
              </a:r>
              <a:endParaRPr lang="zh-CN" altLang="en-US" sz="1400" dirty="0">
                <a:latin typeface="MiSans" panose="00000500000000000000" charset="-122"/>
                <a:ea typeface="MiSans" panose="00000500000000000000" charset="-122"/>
                <a:cs typeface="MiSans" panose="00000500000000000000" charset="-122"/>
                <a:sym typeface="Arial" panose="020B0604020202020204" pitchFamily="34" charset="0"/>
              </a:endParaRPr>
            </a:p>
          </p:txBody>
        </p:sp>
      </p:grpSp>
      <p:grpSp>
        <p:nvGrpSpPr>
          <p:cNvPr id="10" name="组合 9"/>
          <p:cNvGrpSpPr/>
          <p:nvPr/>
        </p:nvGrpSpPr>
        <p:grpSpPr>
          <a:xfrm>
            <a:off x="6390645" y="1731959"/>
            <a:ext cx="600132" cy="3547523"/>
            <a:chOff x="6393975" y="1731074"/>
            <a:chExt cx="600444" cy="3549370"/>
          </a:xfrm>
        </p:grpSpPr>
        <p:sp>
          <p:nvSpPr>
            <p:cNvPr id="11" name="任意多边形 32"/>
            <p:cNvSpPr/>
            <p:nvPr/>
          </p:nvSpPr>
          <p:spPr bwMode="blackWhite">
            <a:xfrm>
              <a:off x="6393975" y="1731074"/>
              <a:ext cx="600444" cy="3549370"/>
            </a:xfrm>
            <a:custGeom>
              <a:avLst/>
              <a:gdLst>
                <a:gd name="connsiteX0" fmla="*/ 300222 w 600444"/>
                <a:gd name="connsiteY0" fmla="*/ 0 h 3549370"/>
                <a:gd name="connsiteX1" fmla="*/ 600444 w 600444"/>
                <a:gd name="connsiteY1" fmla="*/ 300222 h 3549370"/>
                <a:gd name="connsiteX2" fmla="*/ 468079 w 600444"/>
                <a:gd name="connsiteY2" fmla="*/ 549171 h 3549370"/>
                <a:gd name="connsiteX3" fmla="*/ 428714 w 600444"/>
                <a:gd name="connsiteY3" fmla="*/ 570538 h 3549370"/>
                <a:gd name="connsiteX4" fmla="*/ 428714 w 600444"/>
                <a:gd name="connsiteY4" fmla="*/ 1533984 h 3549370"/>
                <a:gd name="connsiteX5" fmla="*/ 468079 w 600444"/>
                <a:gd name="connsiteY5" fmla="*/ 1555350 h 3549370"/>
                <a:gd name="connsiteX6" fmla="*/ 600444 w 600444"/>
                <a:gd name="connsiteY6" fmla="*/ 1804299 h 3549370"/>
                <a:gd name="connsiteX7" fmla="*/ 468079 w 600444"/>
                <a:gd name="connsiteY7" fmla="*/ 2053248 h 3549370"/>
                <a:gd name="connsiteX8" fmla="*/ 428714 w 600444"/>
                <a:gd name="connsiteY8" fmla="*/ 2074615 h 3549370"/>
                <a:gd name="connsiteX9" fmla="*/ 428714 w 600444"/>
                <a:gd name="connsiteY9" fmla="*/ 2978833 h 3549370"/>
                <a:gd name="connsiteX10" fmla="*/ 468079 w 600444"/>
                <a:gd name="connsiteY10" fmla="*/ 3000199 h 3549370"/>
                <a:gd name="connsiteX11" fmla="*/ 600444 w 600444"/>
                <a:gd name="connsiteY11" fmla="*/ 3249148 h 3549370"/>
                <a:gd name="connsiteX12" fmla="*/ 300222 w 600444"/>
                <a:gd name="connsiteY12" fmla="*/ 3549370 h 3549370"/>
                <a:gd name="connsiteX13" fmla="*/ 0 w 600444"/>
                <a:gd name="connsiteY13" fmla="*/ 3249148 h 3549370"/>
                <a:gd name="connsiteX14" fmla="*/ 132365 w 600444"/>
                <a:gd name="connsiteY14" fmla="*/ 3000199 h 3549370"/>
                <a:gd name="connsiteX15" fmla="*/ 171730 w 600444"/>
                <a:gd name="connsiteY15" fmla="*/ 2978833 h 3549370"/>
                <a:gd name="connsiteX16" fmla="*/ 171730 w 600444"/>
                <a:gd name="connsiteY16" fmla="*/ 2074615 h 3549370"/>
                <a:gd name="connsiteX17" fmla="*/ 132365 w 600444"/>
                <a:gd name="connsiteY17" fmla="*/ 2053248 h 3549370"/>
                <a:gd name="connsiteX18" fmla="*/ 0 w 600444"/>
                <a:gd name="connsiteY18" fmla="*/ 1804299 h 3549370"/>
                <a:gd name="connsiteX19" fmla="*/ 132365 w 600444"/>
                <a:gd name="connsiteY19" fmla="*/ 1555350 h 3549370"/>
                <a:gd name="connsiteX20" fmla="*/ 171730 w 600444"/>
                <a:gd name="connsiteY20" fmla="*/ 1533984 h 3549370"/>
                <a:gd name="connsiteX21" fmla="*/ 171730 w 600444"/>
                <a:gd name="connsiteY21" fmla="*/ 570538 h 3549370"/>
                <a:gd name="connsiteX22" fmla="*/ 132365 w 600444"/>
                <a:gd name="connsiteY22" fmla="*/ 549171 h 3549370"/>
                <a:gd name="connsiteX23" fmla="*/ 0 w 600444"/>
                <a:gd name="connsiteY23" fmla="*/ 300222 h 3549370"/>
                <a:gd name="connsiteX24" fmla="*/ 300222 w 600444"/>
                <a:gd name="connsiteY24" fmla="*/ 0 h 35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0444" h="3549370">
                  <a:moveTo>
                    <a:pt x="300222" y="0"/>
                  </a:moveTo>
                  <a:cubicBezTo>
                    <a:pt x="466030" y="0"/>
                    <a:pt x="600444" y="134414"/>
                    <a:pt x="600444" y="300222"/>
                  </a:cubicBezTo>
                  <a:cubicBezTo>
                    <a:pt x="600444" y="403852"/>
                    <a:pt x="547939" y="495219"/>
                    <a:pt x="468079" y="549171"/>
                  </a:cubicBezTo>
                  <a:lnTo>
                    <a:pt x="428714" y="570538"/>
                  </a:lnTo>
                  <a:lnTo>
                    <a:pt x="428714" y="1533984"/>
                  </a:lnTo>
                  <a:lnTo>
                    <a:pt x="468079" y="1555350"/>
                  </a:lnTo>
                  <a:cubicBezTo>
                    <a:pt x="547939" y="1609302"/>
                    <a:pt x="600444" y="1700669"/>
                    <a:pt x="600444" y="1804299"/>
                  </a:cubicBezTo>
                  <a:cubicBezTo>
                    <a:pt x="600444" y="1907929"/>
                    <a:pt x="547939" y="1999296"/>
                    <a:pt x="468079" y="2053248"/>
                  </a:cubicBezTo>
                  <a:lnTo>
                    <a:pt x="428714" y="2074615"/>
                  </a:lnTo>
                  <a:lnTo>
                    <a:pt x="428714" y="2978833"/>
                  </a:lnTo>
                  <a:lnTo>
                    <a:pt x="468079" y="3000199"/>
                  </a:lnTo>
                  <a:cubicBezTo>
                    <a:pt x="547939" y="3054152"/>
                    <a:pt x="600444" y="3145518"/>
                    <a:pt x="600444" y="3249148"/>
                  </a:cubicBezTo>
                  <a:cubicBezTo>
                    <a:pt x="600444" y="3414956"/>
                    <a:pt x="466030" y="3549370"/>
                    <a:pt x="300222" y="3549370"/>
                  </a:cubicBezTo>
                  <a:cubicBezTo>
                    <a:pt x="134414" y="3549370"/>
                    <a:pt x="0" y="3414956"/>
                    <a:pt x="0" y="3249148"/>
                  </a:cubicBezTo>
                  <a:cubicBezTo>
                    <a:pt x="0" y="3145518"/>
                    <a:pt x="52505" y="3054152"/>
                    <a:pt x="132365" y="3000199"/>
                  </a:cubicBezTo>
                  <a:lnTo>
                    <a:pt x="171730" y="2978833"/>
                  </a:lnTo>
                  <a:lnTo>
                    <a:pt x="171730" y="2074615"/>
                  </a:lnTo>
                  <a:lnTo>
                    <a:pt x="132365" y="2053248"/>
                  </a:lnTo>
                  <a:cubicBezTo>
                    <a:pt x="52505" y="1999296"/>
                    <a:pt x="0" y="1907929"/>
                    <a:pt x="0" y="1804299"/>
                  </a:cubicBezTo>
                  <a:cubicBezTo>
                    <a:pt x="0" y="1700669"/>
                    <a:pt x="52505" y="1609302"/>
                    <a:pt x="132365" y="1555350"/>
                  </a:cubicBezTo>
                  <a:lnTo>
                    <a:pt x="171730" y="1533984"/>
                  </a:lnTo>
                  <a:lnTo>
                    <a:pt x="171730" y="570538"/>
                  </a:lnTo>
                  <a:lnTo>
                    <a:pt x="132365" y="549171"/>
                  </a:lnTo>
                  <a:cubicBezTo>
                    <a:pt x="52505" y="495219"/>
                    <a:pt x="0" y="403852"/>
                    <a:pt x="0" y="300222"/>
                  </a:cubicBezTo>
                  <a:cubicBezTo>
                    <a:pt x="0" y="134414"/>
                    <a:pt x="134414" y="0"/>
                    <a:pt x="300222" y="0"/>
                  </a:cubicBezTo>
                  <a:close/>
                </a:path>
              </a:pathLst>
            </a:custGeom>
            <a:solidFill>
              <a:schemeClr val="bg1">
                <a:lumMod val="75000"/>
              </a:schemeClr>
            </a:solidFill>
            <a:ln>
              <a:noFill/>
            </a:ln>
            <a:effectLst>
              <a:innerShdw blurRad="190500" dist="50800" dir="135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Arial" panose="020B0604020202020204" pitchFamily="34" charset="0"/>
                <a:ea typeface="MiSans" panose="00000500000000000000" charset="-122"/>
                <a:cs typeface="+mn-ea"/>
                <a:sym typeface="Arial" panose="020B0604020202020204" pitchFamily="34" charset="0"/>
              </a:endParaRPr>
            </a:p>
          </p:txBody>
        </p:sp>
        <p:grpSp>
          <p:nvGrpSpPr>
            <p:cNvPr id="12" name="组合 11"/>
            <p:cNvGrpSpPr/>
            <p:nvPr/>
          </p:nvGrpSpPr>
          <p:grpSpPr>
            <a:xfrm>
              <a:off x="6461565" y="4740846"/>
              <a:ext cx="465264" cy="465265"/>
              <a:chOff x="6447927" y="4740846"/>
              <a:chExt cx="465264" cy="465265"/>
            </a:xfrm>
          </p:grpSpPr>
          <p:sp>
            <p:nvSpPr>
              <p:cNvPr id="19" name="椭圆 18"/>
              <p:cNvSpPr/>
              <p:nvPr/>
            </p:nvSpPr>
            <p:spPr>
              <a:xfrm flipH="1">
                <a:off x="6447927" y="4740846"/>
                <a:ext cx="465264" cy="465265"/>
              </a:xfrm>
              <a:prstGeom prst="ellipse">
                <a:avLst/>
              </a:prstGeom>
              <a:solidFill>
                <a:schemeClr val="accent3"/>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91392" tIns="45696" rIns="91392" bIns="45696" numCol="1" anchor="t" anchorCtr="0" compatLnSpc="1"/>
              <a:lstStyle/>
              <a:p>
                <a:endParaRPr lang="zh-CN" altLang="en-US" sz="1800">
                  <a:solidFill>
                    <a:prstClr val="black"/>
                  </a:solidFill>
                  <a:latin typeface="Arial" panose="020B0604020202020204" pitchFamily="34" charset="0"/>
                  <a:ea typeface="MiSans" panose="00000500000000000000" charset="-122"/>
                  <a:cs typeface="+mn-ea"/>
                  <a:sym typeface="Arial" panose="020B0604020202020204" pitchFamily="34" charset="0"/>
                </a:endParaRPr>
              </a:p>
            </p:txBody>
          </p:sp>
          <p:sp>
            <p:nvSpPr>
              <p:cNvPr id="20" name="KSO_Shape"/>
              <p:cNvSpPr/>
              <p:nvPr/>
            </p:nvSpPr>
            <p:spPr bwMode="auto">
              <a:xfrm>
                <a:off x="6540262" y="4855228"/>
                <a:ext cx="280594" cy="217460"/>
              </a:xfrm>
              <a:custGeom>
                <a:avLst/>
                <a:gdLst>
                  <a:gd name="T0" fmla="*/ 2017136 w 3240087"/>
                  <a:gd name="T1" fmla="*/ 1939157 h 2513013"/>
                  <a:gd name="T2" fmla="*/ 792729 w 3240087"/>
                  <a:gd name="T3" fmla="*/ 1060450 h 2513013"/>
                  <a:gd name="T4" fmla="*/ 1301750 w 3240087"/>
                  <a:gd name="T5" fmla="*/ 2513013 h 2513013"/>
                  <a:gd name="T6" fmla="*/ 1554331 w 3240087"/>
                  <a:gd name="T7" fmla="*/ 753428 h 2513013"/>
                  <a:gd name="T8" fmla="*/ 1460048 w 3240087"/>
                  <a:gd name="T9" fmla="*/ 768668 h 2513013"/>
                  <a:gd name="T10" fmla="*/ 1385130 w 3240087"/>
                  <a:gd name="T11" fmla="*/ 795338 h 2513013"/>
                  <a:gd name="T12" fmla="*/ 1329893 w 3240087"/>
                  <a:gd name="T13" fmla="*/ 833438 h 2513013"/>
                  <a:gd name="T14" fmla="*/ 1294022 w 3240087"/>
                  <a:gd name="T15" fmla="*/ 883285 h 2513013"/>
                  <a:gd name="T16" fmla="*/ 1277514 w 3240087"/>
                  <a:gd name="T17" fmla="*/ 944880 h 2513013"/>
                  <a:gd name="T18" fmla="*/ 1278784 w 3240087"/>
                  <a:gd name="T19" fmla="*/ 999173 h 2513013"/>
                  <a:gd name="T20" fmla="*/ 1289577 w 3240087"/>
                  <a:gd name="T21" fmla="*/ 1043940 h 2513013"/>
                  <a:gd name="T22" fmla="*/ 1309259 w 3240087"/>
                  <a:gd name="T23" fmla="*/ 1084263 h 2513013"/>
                  <a:gd name="T24" fmla="*/ 1365448 w 3240087"/>
                  <a:gd name="T25" fmla="*/ 1148715 h 2513013"/>
                  <a:gd name="T26" fmla="*/ 1452112 w 3240087"/>
                  <a:gd name="T27" fmla="*/ 1200786 h 2513013"/>
                  <a:gd name="T28" fmla="*/ 1598774 w 3240087"/>
                  <a:gd name="T29" fmla="*/ 1275081 h 2513013"/>
                  <a:gd name="T30" fmla="*/ 1631472 w 3240087"/>
                  <a:gd name="T31" fmla="*/ 1300163 h 2513013"/>
                  <a:gd name="T32" fmla="*/ 1648614 w 3240087"/>
                  <a:gd name="T33" fmla="*/ 1327786 h 2513013"/>
                  <a:gd name="T34" fmla="*/ 1658455 w 3240087"/>
                  <a:gd name="T35" fmla="*/ 1403668 h 2513013"/>
                  <a:gd name="T36" fmla="*/ 1653376 w 3240087"/>
                  <a:gd name="T37" fmla="*/ 1450658 h 2513013"/>
                  <a:gd name="T38" fmla="*/ 1632741 w 3240087"/>
                  <a:gd name="T39" fmla="*/ 1471931 h 2513013"/>
                  <a:gd name="T40" fmla="*/ 1595917 w 3240087"/>
                  <a:gd name="T41" fmla="*/ 1477328 h 2513013"/>
                  <a:gd name="T42" fmla="*/ 1572426 w 3240087"/>
                  <a:gd name="T43" fmla="*/ 1469708 h 2513013"/>
                  <a:gd name="T44" fmla="*/ 1562902 w 3240087"/>
                  <a:gd name="T45" fmla="*/ 1457008 h 2513013"/>
                  <a:gd name="T46" fmla="*/ 1555601 w 3240087"/>
                  <a:gd name="T47" fmla="*/ 1406208 h 2513013"/>
                  <a:gd name="T48" fmla="*/ 1280689 w 3240087"/>
                  <a:gd name="T49" fmla="*/ 1341121 h 2513013"/>
                  <a:gd name="T50" fmla="*/ 1292117 w 3240087"/>
                  <a:gd name="T51" fmla="*/ 1434783 h 2513013"/>
                  <a:gd name="T52" fmla="*/ 1312751 w 3240087"/>
                  <a:gd name="T53" fmla="*/ 1484313 h 2513013"/>
                  <a:gd name="T54" fmla="*/ 1334655 w 3240087"/>
                  <a:gd name="T55" fmla="*/ 1514158 h 2513013"/>
                  <a:gd name="T56" fmla="*/ 1362591 w 3240087"/>
                  <a:gd name="T57" fmla="*/ 1538288 h 2513013"/>
                  <a:gd name="T58" fmla="*/ 1427986 w 3240087"/>
                  <a:gd name="T59" fmla="*/ 1573848 h 2513013"/>
                  <a:gd name="T60" fmla="*/ 1500999 w 3240087"/>
                  <a:gd name="T61" fmla="*/ 1596073 h 2513013"/>
                  <a:gd name="T62" fmla="*/ 1680359 w 3240087"/>
                  <a:gd name="T63" fmla="*/ 1684973 h 2513013"/>
                  <a:gd name="T64" fmla="*/ 1761626 w 3240087"/>
                  <a:gd name="T65" fmla="*/ 1591628 h 2513013"/>
                  <a:gd name="T66" fmla="*/ 1840672 w 3240087"/>
                  <a:gd name="T67" fmla="*/ 1562101 h 2513013"/>
                  <a:gd name="T68" fmla="*/ 1900035 w 3240087"/>
                  <a:gd name="T69" fmla="*/ 1518286 h 2513013"/>
                  <a:gd name="T70" fmla="*/ 1939716 w 3240087"/>
                  <a:gd name="T71" fmla="*/ 1461136 h 2513013"/>
                  <a:gd name="T72" fmla="*/ 1959398 w 3240087"/>
                  <a:gd name="T73" fmla="*/ 1390333 h 2513013"/>
                  <a:gd name="T74" fmla="*/ 1960350 w 3240087"/>
                  <a:gd name="T75" fmla="*/ 1316038 h 2513013"/>
                  <a:gd name="T76" fmla="*/ 1951779 w 3240087"/>
                  <a:gd name="T77" fmla="*/ 1271271 h 2513013"/>
                  <a:gd name="T78" fmla="*/ 1935907 w 3240087"/>
                  <a:gd name="T79" fmla="*/ 1232536 h 2513013"/>
                  <a:gd name="T80" fmla="*/ 1890194 w 3240087"/>
                  <a:gd name="T81" fmla="*/ 1173798 h 2513013"/>
                  <a:gd name="T82" fmla="*/ 1817180 w 3240087"/>
                  <a:gd name="T83" fmla="*/ 1128078 h 2513013"/>
                  <a:gd name="T84" fmla="*/ 1674327 w 3240087"/>
                  <a:gd name="T85" fmla="*/ 1059180 h 2513013"/>
                  <a:gd name="T86" fmla="*/ 1581949 w 3240087"/>
                  <a:gd name="T87" fmla="*/ 1008380 h 2513013"/>
                  <a:gd name="T88" fmla="*/ 1566394 w 3240087"/>
                  <a:gd name="T89" fmla="*/ 989013 h 2513013"/>
                  <a:gd name="T90" fmla="*/ 1557823 w 3240087"/>
                  <a:gd name="T91" fmla="*/ 962025 h 2513013"/>
                  <a:gd name="T92" fmla="*/ 1557823 w 3240087"/>
                  <a:gd name="T93" fmla="*/ 918528 h 2513013"/>
                  <a:gd name="T94" fmla="*/ 1572108 w 3240087"/>
                  <a:gd name="T95" fmla="*/ 890905 h 2513013"/>
                  <a:gd name="T96" fmla="*/ 1600361 w 3240087"/>
                  <a:gd name="T97" fmla="*/ 879793 h 2513013"/>
                  <a:gd name="T98" fmla="*/ 1636551 w 3240087"/>
                  <a:gd name="T99" fmla="*/ 886143 h 2513013"/>
                  <a:gd name="T100" fmla="*/ 1649249 w 3240087"/>
                  <a:gd name="T101" fmla="*/ 901700 h 2513013"/>
                  <a:gd name="T102" fmla="*/ 1656233 w 3240087"/>
                  <a:gd name="T103" fmla="*/ 956310 h 2513013"/>
                  <a:gd name="T104" fmla="*/ 1932732 w 3240087"/>
                  <a:gd name="T105" fmla="*/ 964883 h 2513013"/>
                  <a:gd name="T106" fmla="*/ 1923844 w 3240087"/>
                  <a:gd name="T107" fmla="*/ 900748 h 2513013"/>
                  <a:gd name="T108" fmla="*/ 1897495 w 3240087"/>
                  <a:gd name="T109" fmla="*/ 847725 h 2513013"/>
                  <a:gd name="T110" fmla="*/ 1853370 w 3240087"/>
                  <a:gd name="T111" fmla="*/ 806450 h 2513013"/>
                  <a:gd name="T112" fmla="*/ 1790832 w 3240087"/>
                  <a:gd name="T113" fmla="*/ 775970 h 2513013"/>
                  <a:gd name="T114" fmla="*/ 1710834 w 3240087"/>
                  <a:gd name="T115" fmla="*/ 757238 h 2513013"/>
                  <a:gd name="T116" fmla="*/ 2640012 w 3240087"/>
                  <a:gd name="T117" fmla="*/ 871220 h 2513013"/>
                  <a:gd name="T118" fmla="*/ 1619408 w 3240087"/>
                  <a:gd name="T119" fmla="*/ 0 h 251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40087" h="2513013">
                    <a:moveTo>
                      <a:pt x="2446710" y="1060450"/>
                    </a:moveTo>
                    <a:lnTo>
                      <a:pt x="3240087" y="1736769"/>
                    </a:lnTo>
                    <a:lnTo>
                      <a:pt x="2830848" y="1736769"/>
                    </a:lnTo>
                    <a:lnTo>
                      <a:pt x="2956352" y="2513013"/>
                    </a:lnTo>
                    <a:lnTo>
                      <a:pt x="1936750" y="2513013"/>
                    </a:lnTo>
                    <a:lnTo>
                      <a:pt x="2017136" y="1939157"/>
                    </a:lnTo>
                    <a:lnTo>
                      <a:pt x="2275453" y="1939157"/>
                    </a:lnTo>
                    <a:lnTo>
                      <a:pt x="2351708" y="1939157"/>
                    </a:lnTo>
                    <a:lnTo>
                      <a:pt x="2338681" y="1859852"/>
                    </a:lnTo>
                    <a:lnTo>
                      <a:pt x="2238278" y="1237778"/>
                    </a:lnTo>
                    <a:lnTo>
                      <a:pt x="2446710" y="1060450"/>
                    </a:lnTo>
                    <a:close/>
                    <a:moveTo>
                      <a:pt x="792729" y="1060450"/>
                    </a:moveTo>
                    <a:lnTo>
                      <a:pt x="988531" y="1227309"/>
                    </a:lnTo>
                    <a:lnTo>
                      <a:pt x="899991" y="1861120"/>
                    </a:lnTo>
                    <a:lnTo>
                      <a:pt x="889201" y="1939157"/>
                    </a:lnTo>
                    <a:lnTo>
                      <a:pt x="963460" y="1939157"/>
                    </a:lnTo>
                    <a:lnTo>
                      <a:pt x="1209085" y="1939157"/>
                    </a:lnTo>
                    <a:lnTo>
                      <a:pt x="1301750" y="2513013"/>
                    </a:lnTo>
                    <a:lnTo>
                      <a:pt x="283389" y="2513013"/>
                    </a:lnTo>
                    <a:lnTo>
                      <a:pt x="391604" y="1736769"/>
                    </a:lnTo>
                    <a:lnTo>
                      <a:pt x="0" y="1736769"/>
                    </a:lnTo>
                    <a:lnTo>
                      <a:pt x="792729" y="1060450"/>
                    </a:lnTo>
                    <a:close/>
                    <a:moveTo>
                      <a:pt x="1554331" y="686118"/>
                    </a:moveTo>
                    <a:lnTo>
                      <a:pt x="1554331" y="753428"/>
                    </a:lnTo>
                    <a:lnTo>
                      <a:pt x="1537189" y="755015"/>
                    </a:lnTo>
                    <a:lnTo>
                      <a:pt x="1520681" y="757238"/>
                    </a:lnTo>
                    <a:lnTo>
                      <a:pt x="1504491" y="759778"/>
                    </a:lnTo>
                    <a:lnTo>
                      <a:pt x="1489254" y="762318"/>
                    </a:lnTo>
                    <a:lnTo>
                      <a:pt x="1474334" y="765175"/>
                    </a:lnTo>
                    <a:lnTo>
                      <a:pt x="1460048" y="768668"/>
                    </a:lnTo>
                    <a:lnTo>
                      <a:pt x="1446080" y="772160"/>
                    </a:lnTo>
                    <a:lnTo>
                      <a:pt x="1432747" y="776288"/>
                    </a:lnTo>
                    <a:lnTo>
                      <a:pt x="1420049" y="780415"/>
                    </a:lnTo>
                    <a:lnTo>
                      <a:pt x="1407986" y="785178"/>
                    </a:lnTo>
                    <a:lnTo>
                      <a:pt x="1396241" y="789940"/>
                    </a:lnTo>
                    <a:lnTo>
                      <a:pt x="1385130" y="795338"/>
                    </a:lnTo>
                    <a:lnTo>
                      <a:pt x="1374654" y="800735"/>
                    </a:lnTo>
                    <a:lnTo>
                      <a:pt x="1364496" y="806768"/>
                    </a:lnTo>
                    <a:lnTo>
                      <a:pt x="1354972" y="813118"/>
                    </a:lnTo>
                    <a:lnTo>
                      <a:pt x="1345766" y="819468"/>
                    </a:lnTo>
                    <a:lnTo>
                      <a:pt x="1337512" y="826453"/>
                    </a:lnTo>
                    <a:lnTo>
                      <a:pt x="1329893" y="833438"/>
                    </a:lnTo>
                    <a:lnTo>
                      <a:pt x="1322592" y="841375"/>
                    </a:lnTo>
                    <a:lnTo>
                      <a:pt x="1315608" y="848995"/>
                    </a:lnTo>
                    <a:lnTo>
                      <a:pt x="1309259" y="857250"/>
                    </a:lnTo>
                    <a:lnTo>
                      <a:pt x="1303863" y="865505"/>
                    </a:lnTo>
                    <a:lnTo>
                      <a:pt x="1298466" y="874395"/>
                    </a:lnTo>
                    <a:lnTo>
                      <a:pt x="1294022" y="883285"/>
                    </a:lnTo>
                    <a:lnTo>
                      <a:pt x="1289895" y="892810"/>
                    </a:lnTo>
                    <a:lnTo>
                      <a:pt x="1286403" y="902653"/>
                    </a:lnTo>
                    <a:lnTo>
                      <a:pt x="1283546" y="912813"/>
                    </a:lnTo>
                    <a:lnTo>
                      <a:pt x="1281006" y="922973"/>
                    </a:lnTo>
                    <a:lnTo>
                      <a:pt x="1279101" y="933768"/>
                    </a:lnTo>
                    <a:lnTo>
                      <a:pt x="1277514" y="944880"/>
                    </a:lnTo>
                    <a:lnTo>
                      <a:pt x="1276879" y="955993"/>
                    </a:lnTo>
                    <a:lnTo>
                      <a:pt x="1276562" y="967423"/>
                    </a:lnTo>
                    <a:lnTo>
                      <a:pt x="1276562" y="975678"/>
                    </a:lnTo>
                    <a:lnTo>
                      <a:pt x="1277197" y="983615"/>
                    </a:lnTo>
                    <a:lnTo>
                      <a:pt x="1277514" y="991553"/>
                    </a:lnTo>
                    <a:lnTo>
                      <a:pt x="1278784" y="999173"/>
                    </a:lnTo>
                    <a:lnTo>
                      <a:pt x="1279736" y="1006793"/>
                    </a:lnTo>
                    <a:lnTo>
                      <a:pt x="1281006" y="1014413"/>
                    </a:lnTo>
                    <a:lnTo>
                      <a:pt x="1282911" y="1021715"/>
                    </a:lnTo>
                    <a:lnTo>
                      <a:pt x="1284815" y="1029335"/>
                    </a:lnTo>
                    <a:lnTo>
                      <a:pt x="1287038" y="1036638"/>
                    </a:lnTo>
                    <a:lnTo>
                      <a:pt x="1289577" y="1043940"/>
                    </a:lnTo>
                    <a:lnTo>
                      <a:pt x="1292117" y="1050925"/>
                    </a:lnTo>
                    <a:lnTo>
                      <a:pt x="1294974" y="1057910"/>
                    </a:lnTo>
                    <a:lnTo>
                      <a:pt x="1298148" y="1064260"/>
                    </a:lnTo>
                    <a:lnTo>
                      <a:pt x="1301640" y="1070928"/>
                    </a:lnTo>
                    <a:lnTo>
                      <a:pt x="1305450" y="1077595"/>
                    </a:lnTo>
                    <a:lnTo>
                      <a:pt x="1309259" y="1084263"/>
                    </a:lnTo>
                    <a:lnTo>
                      <a:pt x="1317830" y="1096963"/>
                    </a:lnTo>
                    <a:lnTo>
                      <a:pt x="1326719" y="1108710"/>
                    </a:lnTo>
                    <a:lnTo>
                      <a:pt x="1335925" y="1119823"/>
                    </a:lnTo>
                    <a:lnTo>
                      <a:pt x="1345131" y="1129983"/>
                    </a:lnTo>
                    <a:lnTo>
                      <a:pt x="1355290" y="1139825"/>
                    </a:lnTo>
                    <a:lnTo>
                      <a:pt x="1365448" y="1148715"/>
                    </a:lnTo>
                    <a:lnTo>
                      <a:pt x="1376241" y="1156653"/>
                    </a:lnTo>
                    <a:lnTo>
                      <a:pt x="1387352" y="1164273"/>
                    </a:lnTo>
                    <a:lnTo>
                      <a:pt x="1400050" y="1171893"/>
                    </a:lnTo>
                    <a:lnTo>
                      <a:pt x="1414970" y="1180466"/>
                    </a:lnTo>
                    <a:lnTo>
                      <a:pt x="1432430" y="1189991"/>
                    </a:lnTo>
                    <a:lnTo>
                      <a:pt x="1452112" y="1200786"/>
                    </a:lnTo>
                    <a:lnTo>
                      <a:pt x="1474968" y="1212216"/>
                    </a:lnTo>
                    <a:lnTo>
                      <a:pt x="1500047" y="1224916"/>
                    </a:lnTo>
                    <a:lnTo>
                      <a:pt x="1557506" y="1253173"/>
                    </a:lnTo>
                    <a:lnTo>
                      <a:pt x="1575283" y="1262063"/>
                    </a:lnTo>
                    <a:lnTo>
                      <a:pt x="1591473" y="1270953"/>
                    </a:lnTo>
                    <a:lnTo>
                      <a:pt x="1598774" y="1275081"/>
                    </a:lnTo>
                    <a:lnTo>
                      <a:pt x="1605441" y="1279208"/>
                    </a:lnTo>
                    <a:lnTo>
                      <a:pt x="1611472" y="1283336"/>
                    </a:lnTo>
                    <a:lnTo>
                      <a:pt x="1617186" y="1287463"/>
                    </a:lnTo>
                    <a:lnTo>
                      <a:pt x="1622265" y="1291591"/>
                    </a:lnTo>
                    <a:lnTo>
                      <a:pt x="1627345" y="1296036"/>
                    </a:lnTo>
                    <a:lnTo>
                      <a:pt x="1631472" y="1300163"/>
                    </a:lnTo>
                    <a:lnTo>
                      <a:pt x="1635281" y="1303973"/>
                    </a:lnTo>
                    <a:lnTo>
                      <a:pt x="1638773" y="1307783"/>
                    </a:lnTo>
                    <a:lnTo>
                      <a:pt x="1641630" y="1311911"/>
                    </a:lnTo>
                    <a:lnTo>
                      <a:pt x="1643535" y="1315721"/>
                    </a:lnTo>
                    <a:lnTo>
                      <a:pt x="1645757" y="1319531"/>
                    </a:lnTo>
                    <a:lnTo>
                      <a:pt x="1648614" y="1327786"/>
                    </a:lnTo>
                    <a:lnTo>
                      <a:pt x="1651471" y="1337311"/>
                    </a:lnTo>
                    <a:lnTo>
                      <a:pt x="1653376" y="1348106"/>
                    </a:lnTo>
                    <a:lnTo>
                      <a:pt x="1655280" y="1360171"/>
                    </a:lnTo>
                    <a:lnTo>
                      <a:pt x="1656868" y="1373188"/>
                    </a:lnTo>
                    <a:lnTo>
                      <a:pt x="1657502" y="1388111"/>
                    </a:lnTo>
                    <a:lnTo>
                      <a:pt x="1658455" y="1403668"/>
                    </a:lnTo>
                    <a:lnTo>
                      <a:pt x="1658772" y="1420813"/>
                    </a:lnTo>
                    <a:lnTo>
                      <a:pt x="1658455" y="1427798"/>
                    </a:lnTo>
                    <a:lnTo>
                      <a:pt x="1657502" y="1434148"/>
                    </a:lnTo>
                    <a:lnTo>
                      <a:pt x="1656550" y="1439863"/>
                    </a:lnTo>
                    <a:lnTo>
                      <a:pt x="1655280" y="1445578"/>
                    </a:lnTo>
                    <a:lnTo>
                      <a:pt x="1653376" y="1450658"/>
                    </a:lnTo>
                    <a:lnTo>
                      <a:pt x="1650836" y="1455421"/>
                    </a:lnTo>
                    <a:lnTo>
                      <a:pt x="1648296" y="1459548"/>
                    </a:lnTo>
                    <a:lnTo>
                      <a:pt x="1645122" y="1463358"/>
                    </a:lnTo>
                    <a:lnTo>
                      <a:pt x="1641630" y="1466851"/>
                    </a:lnTo>
                    <a:lnTo>
                      <a:pt x="1637503" y="1469708"/>
                    </a:lnTo>
                    <a:lnTo>
                      <a:pt x="1632741" y="1471931"/>
                    </a:lnTo>
                    <a:lnTo>
                      <a:pt x="1627980" y="1474153"/>
                    </a:lnTo>
                    <a:lnTo>
                      <a:pt x="1622265" y="1475423"/>
                    </a:lnTo>
                    <a:lnTo>
                      <a:pt x="1616869" y="1477011"/>
                    </a:lnTo>
                    <a:lnTo>
                      <a:pt x="1610520" y="1477646"/>
                    </a:lnTo>
                    <a:lnTo>
                      <a:pt x="1603536" y="1477646"/>
                    </a:lnTo>
                    <a:lnTo>
                      <a:pt x="1595917" y="1477328"/>
                    </a:lnTo>
                    <a:lnTo>
                      <a:pt x="1588933" y="1476693"/>
                    </a:lnTo>
                    <a:lnTo>
                      <a:pt x="1582584" y="1474788"/>
                    </a:lnTo>
                    <a:lnTo>
                      <a:pt x="1579727" y="1473836"/>
                    </a:lnTo>
                    <a:lnTo>
                      <a:pt x="1577188" y="1472566"/>
                    </a:lnTo>
                    <a:lnTo>
                      <a:pt x="1574648" y="1471296"/>
                    </a:lnTo>
                    <a:lnTo>
                      <a:pt x="1572426" y="1469708"/>
                    </a:lnTo>
                    <a:lnTo>
                      <a:pt x="1570521" y="1467803"/>
                    </a:lnTo>
                    <a:lnTo>
                      <a:pt x="1568299" y="1466216"/>
                    </a:lnTo>
                    <a:lnTo>
                      <a:pt x="1566712" y="1463993"/>
                    </a:lnTo>
                    <a:lnTo>
                      <a:pt x="1565124" y="1461771"/>
                    </a:lnTo>
                    <a:lnTo>
                      <a:pt x="1563855" y="1459548"/>
                    </a:lnTo>
                    <a:lnTo>
                      <a:pt x="1562902" y="1457008"/>
                    </a:lnTo>
                    <a:lnTo>
                      <a:pt x="1561632" y="1454151"/>
                    </a:lnTo>
                    <a:lnTo>
                      <a:pt x="1560680" y="1450976"/>
                    </a:lnTo>
                    <a:lnTo>
                      <a:pt x="1559093" y="1442721"/>
                    </a:lnTo>
                    <a:lnTo>
                      <a:pt x="1557506" y="1432561"/>
                    </a:lnTo>
                    <a:lnTo>
                      <a:pt x="1556553" y="1420496"/>
                    </a:lnTo>
                    <a:lnTo>
                      <a:pt x="1555601" y="1406208"/>
                    </a:lnTo>
                    <a:lnTo>
                      <a:pt x="1554649" y="1390016"/>
                    </a:lnTo>
                    <a:lnTo>
                      <a:pt x="1554331" y="1371918"/>
                    </a:lnTo>
                    <a:lnTo>
                      <a:pt x="1554331" y="1351598"/>
                    </a:lnTo>
                    <a:lnTo>
                      <a:pt x="1554331" y="1300163"/>
                    </a:lnTo>
                    <a:lnTo>
                      <a:pt x="1280689" y="1300163"/>
                    </a:lnTo>
                    <a:lnTo>
                      <a:pt x="1280689" y="1341121"/>
                    </a:lnTo>
                    <a:lnTo>
                      <a:pt x="1281006" y="1358266"/>
                    </a:lnTo>
                    <a:lnTo>
                      <a:pt x="1281641" y="1375093"/>
                    </a:lnTo>
                    <a:lnTo>
                      <a:pt x="1283546" y="1390968"/>
                    </a:lnTo>
                    <a:lnTo>
                      <a:pt x="1285450" y="1406208"/>
                    </a:lnTo>
                    <a:lnTo>
                      <a:pt x="1288625" y="1420813"/>
                    </a:lnTo>
                    <a:lnTo>
                      <a:pt x="1292117" y="1434783"/>
                    </a:lnTo>
                    <a:lnTo>
                      <a:pt x="1296561" y="1448436"/>
                    </a:lnTo>
                    <a:lnTo>
                      <a:pt x="1301005" y="1460818"/>
                    </a:lnTo>
                    <a:lnTo>
                      <a:pt x="1303863" y="1466851"/>
                    </a:lnTo>
                    <a:lnTo>
                      <a:pt x="1306402" y="1472566"/>
                    </a:lnTo>
                    <a:lnTo>
                      <a:pt x="1309577" y="1478598"/>
                    </a:lnTo>
                    <a:lnTo>
                      <a:pt x="1312751" y="1484313"/>
                    </a:lnTo>
                    <a:lnTo>
                      <a:pt x="1315926" y="1489393"/>
                    </a:lnTo>
                    <a:lnTo>
                      <a:pt x="1319418" y="1494791"/>
                    </a:lnTo>
                    <a:lnTo>
                      <a:pt x="1322910" y="1499871"/>
                    </a:lnTo>
                    <a:lnTo>
                      <a:pt x="1326719" y="1504951"/>
                    </a:lnTo>
                    <a:lnTo>
                      <a:pt x="1330528" y="1509713"/>
                    </a:lnTo>
                    <a:lnTo>
                      <a:pt x="1334655" y="1514158"/>
                    </a:lnTo>
                    <a:lnTo>
                      <a:pt x="1339100" y="1518603"/>
                    </a:lnTo>
                    <a:lnTo>
                      <a:pt x="1343544" y="1523048"/>
                    </a:lnTo>
                    <a:lnTo>
                      <a:pt x="1347988" y="1527176"/>
                    </a:lnTo>
                    <a:lnTo>
                      <a:pt x="1352432" y="1530986"/>
                    </a:lnTo>
                    <a:lnTo>
                      <a:pt x="1357512" y="1534796"/>
                    </a:lnTo>
                    <a:lnTo>
                      <a:pt x="1362591" y="1538288"/>
                    </a:lnTo>
                    <a:lnTo>
                      <a:pt x="1372749" y="1545273"/>
                    </a:lnTo>
                    <a:lnTo>
                      <a:pt x="1383543" y="1551941"/>
                    </a:lnTo>
                    <a:lnTo>
                      <a:pt x="1394336" y="1557656"/>
                    </a:lnTo>
                    <a:lnTo>
                      <a:pt x="1405129" y="1563688"/>
                    </a:lnTo>
                    <a:lnTo>
                      <a:pt x="1416240" y="1569086"/>
                    </a:lnTo>
                    <a:lnTo>
                      <a:pt x="1427986" y="1573848"/>
                    </a:lnTo>
                    <a:lnTo>
                      <a:pt x="1439731" y="1578611"/>
                    </a:lnTo>
                    <a:lnTo>
                      <a:pt x="1451477" y="1583056"/>
                    </a:lnTo>
                    <a:lnTo>
                      <a:pt x="1463540" y="1586866"/>
                    </a:lnTo>
                    <a:lnTo>
                      <a:pt x="1475921" y="1590358"/>
                    </a:lnTo>
                    <a:lnTo>
                      <a:pt x="1488619" y="1593216"/>
                    </a:lnTo>
                    <a:lnTo>
                      <a:pt x="1500999" y="1596073"/>
                    </a:lnTo>
                    <a:lnTo>
                      <a:pt x="1514015" y="1598613"/>
                    </a:lnTo>
                    <a:lnTo>
                      <a:pt x="1527348" y="1600201"/>
                    </a:lnTo>
                    <a:lnTo>
                      <a:pt x="1540363" y="1602106"/>
                    </a:lnTo>
                    <a:lnTo>
                      <a:pt x="1554331" y="1603058"/>
                    </a:lnTo>
                    <a:lnTo>
                      <a:pt x="1554331" y="1684973"/>
                    </a:lnTo>
                    <a:lnTo>
                      <a:pt x="1680359" y="1684973"/>
                    </a:lnTo>
                    <a:lnTo>
                      <a:pt x="1680359" y="1605916"/>
                    </a:lnTo>
                    <a:lnTo>
                      <a:pt x="1697819" y="1603693"/>
                    </a:lnTo>
                    <a:lnTo>
                      <a:pt x="1714326" y="1601471"/>
                    </a:lnTo>
                    <a:lnTo>
                      <a:pt x="1730516" y="1598613"/>
                    </a:lnTo>
                    <a:lnTo>
                      <a:pt x="1746071" y="1595121"/>
                    </a:lnTo>
                    <a:lnTo>
                      <a:pt x="1761626" y="1591628"/>
                    </a:lnTo>
                    <a:lnTo>
                      <a:pt x="1775912" y="1587818"/>
                    </a:lnTo>
                    <a:lnTo>
                      <a:pt x="1790197" y="1583373"/>
                    </a:lnTo>
                    <a:lnTo>
                      <a:pt x="1803212" y="1578293"/>
                    </a:lnTo>
                    <a:lnTo>
                      <a:pt x="1816228" y="1573531"/>
                    </a:lnTo>
                    <a:lnTo>
                      <a:pt x="1828926" y="1567816"/>
                    </a:lnTo>
                    <a:lnTo>
                      <a:pt x="1840672" y="1562101"/>
                    </a:lnTo>
                    <a:lnTo>
                      <a:pt x="1851782" y="1555751"/>
                    </a:lnTo>
                    <a:lnTo>
                      <a:pt x="1862576" y="1549083"/>
                    </a:lnTo>
                    <a:lnTo>
                      <a:pt x="1872734" y="1541781"/>
                    </a:lnTo>
                    <a:lnTo>
                      <a:pt x="1882575" y="1534478"/>
                    </a:lnTo>
                    <a:lnTo>
                      <a:pt x="1891464" y="1526858"/>
                    </a:lnTo>
                    <a:lnTo>
                      <a:pt x="1900035" y="1518286"/>
                    </a:lnTo>
                    <a:lnTo>
                      <a:pt x="1907971" y="1510031"/>
                    </a:lnTo>
                    <a:lnTo>
                      <a:pt x="1915590" y="1500823"/>
                    </a:lnTo>
                    <a:lnTo>
                      <a:pt x="1922256" y="1491616"/>
                    </a:lnTo>
                    <a:lnTo>
                      <a:pt x="1928605" y="1481773"/>
                    </a:lnTo>
                    <a:lnTo>
                      <a:pt x="1934319" y="1471613"/>
                    </a:lnTo>
                    <a:lnTo>
                      <a:pt x="1939716" y="1461136"/>
                    </a:lnTo>
                    <a:lnTo>
                      <a:pt x="1944160" y="1450341"/>
                    </a:lnTo>
                    <a:lnTo>
                      <a:pt x="1948287" y="1439228"/>
                    </a:lnTo>
                    <a:lnTo>
                      <a:pt x="1951779" y="1427798"/>
                    </a:lnTo>
                    <a:lnTo>
                      <a:pt x="1954954" y="1415416"/>
                    </a:lnTo>
                    <a:lnTo>
                      <a:pt x="1957493" y="1403351"/>
                    </a:lnTo>
                    <a:lnTo>
                      <a:pt x="1959398" y="1390333"/>
                    </a:lnTo>
                    <a:lnTo>
                      <a:pt x="1960985" y="1377633"/>
                    </a:lnTo>
                    <a:lnTo>
                      <a:pt x="1961620" y="1363981"/>
                    </a:lnTo>
                    <a:lnTo>
                      <a:pt x="1961938" y="1350011"/>
                    </a:lnTo>
                    <a:lnTo>
                      <a:pt x="1961620" y="1332866"/>
                    </a:lnTo>
                    <a:lnTo>
                      <a:pt x="1960985" y="1324611"/>
                    </a:lnTo>
                    <a:lnTo>
                      <a:pt x="1960350" y="1316038"/>
                    </a:lnTo>
                    <a:lnTo>
                      <a:pt x="1959398" y="1308418"/>
                    </a:lnTo>
                    <a:lnTo>
                      <a:pt x="1958128" y="1300481"/>
                    </a:lnTo>
                    <a:lnTo>
                      <a:pt x="1957176" y="1292861"/>
                    </a:lnTo>
                    <a:lnTo>
                      <a:pt x="1955271" y="1285558"/>
                    </a:lnTo>
                    <a:lnTo>
                      <a:pt x="1953684" y="1278256"/>
                    </a:lnTo>
                    <a:lnTo>
                      <a:pt x="1951779" y="1271271"/>
                    </a:lnTo>
                    <a:lnTo>
                      <a:pt x="1949875" y="1264286"/>
                    </a:lnTo>
                    <a:lnTo>
                      <a:pt x="1947335" y="1257618"/>
                    </a:lnTo>
                    <a:lnTo>
                      <a:pt x="1944795" y="1250951"/>
                    </a:lnTo>
                    <a:lnTo>
                      <a:pt x="1942256" y="1244601"/>
                    </a:lnTo>
                    <a:lnTo>
                      <a:pt x="1939081" y="1238251"/>
                    </a:lnTo>
                    <a:lnTo>
                      <a:pt x="1935907" y="1232536"/>
                    </a:lnTo>
                    <a:lnTo>
                      <a:pt x="1929240" y="1221106"/>
                    </a:lnTo>
                    <a:lnTo>
                      <a:pt x="1922256" y="1210311"/>
                    </a:lnTo>
                    <a:lnTo>
                      <a:pt x="1914637" y="1200151"/>
                    </a:lnTo>
                    <a:lnTo>
                      <a:pt x="1907019" y="1190626"/>
                    </a:lnTo>
                    <a:lnTo>
                      <a:pt x="1898448" y="1182053"/>
                    </a:lnTo>
                    <a:lnTo>
                      <a:pt x="1890194" y="1173798"/>
                    </a:lnTo>
                    <a:lnTo>
                      <a:pt x="1880988" y="1166178"/>
                    </a:lnTo>
                    <a:lnTo>
                      <a:pt x="1872099" y="1159510"/>
                    </a:lnTo>
                    <a:lnTo>
                      <a:pt x="1861306" y="1152843"/>
                    </a:lnTo>
                    <a:lnTo>
                      <a:pt x="1848608" y="1145223"/>
                    </a:lnTo>
                    <a:lnTo>
                      <a:pt x="1834005" y="1136968"/>
                    </a:lnTo>
                    <a:lnTo>
                      <a:pt x="1817180" y="1128078"/>
                    </a:lnTo>
                    <a:lnTo>
                      <a:pt x="1798451" y="1118553"/>
                    </a:lnTo>
                    <a:lnTo>
                      <a:pt x="1777499" y="1108075"/>
                    </a:lnTo>
                    <a:lnTo>
                      <a:pt x="1754642" y="1097280"/>
                    </a:lnTo>
                    <a:lnTo>
                      <a:pt x="1729881" y="1085215"/>
                    </a:lnTo>
                    <a:lnTo>
                      <a:pt x="1700358" y="1071880"/>
                    </a:lnTo>
                    <a:lnTo>
                      <a:pt x="1674327" y="1059180"/>
                    </a:lnTo>
                    <a:lnTo>
                      <a:pt x="1651471" y="1047750"/>
                    </a:lnTo>
                    <a:lnTo>
                      <a:pt x="1631472" y="1037590"/>
                    </a:lnTo>
                    <a:lnTo>
                      <a:pt x="1614329" y="1028383"/>
                    </a:lnTo>
                    <a:lnTo>
                      <a:pt x="1600679" y="1020445"/>
                    </a:lnTo>
                    <a:lnTo>
                      <a:pt x="1589568" y="1013778"/>
                    </a:lnTo>
                    <a:lnTo>
                      <a:pt x="1581949" y="1008380"/>
                    </a:lnTo>
                    <a:lnTo>
                      <a:pt x="1578775" y="1005840"/>
                    </a:lnTo>
                    <a:lnTo>
                      <a:pt x="1575918" y="1002665"/>
                    </a:lnTo>
                    <a:lnTo>
                      <a:pt x="1573378" y="999808"/>
                    </a:lnTo>
                    <a:lnTo>
                      <a:pt x="1570838" y="996315"/>
                    </a:lnTo>
                    <a:lnTo>
                      <a:pt x="1568299" y="992823"/>
                    </a:lnTo>
                    <a:lnTo>
                      <a:pt x="1566394" y="989013"/>
                    </a:lnTo>
                    <a:lnTo>
                      <a:pt x="1564489" y="985203"/>
                    </a:lnTo>
                    <a:lnTo>
                      <a:pt x="1562902" y="981075"/>
                    </a:lnTo>
                    <a:lnTo>
                      <a:pt x="1560998" y="976630"/>
                    </a:lnTo>
                    <a:lnTo>
                      <a:pt x="1560045" y="971868"/>
                    </a:lnTo>
                    <a:lnTo>
                      <a:pt x="1559093" y="967105"/>
                    </a:lnTo>
                    <a:lnTo>
                      <a:pt x="1557823" y="962025"/>
                    </a:lnTo>
                    <a:lnTo>
                      <a:pt x="1557188" y="956310"/>
                    </a:lnTo>
                    <a:lnTo>
                      <a:pt x="1556871" y="950595"/>
                    </a:lnTo>
                    <a:lnTo>
                      <a:pt x="1556236" y="938848"/>
                    </a:lnTo>
                    <a:lnTo>
                      <a:pt x="1556553" y="931863"/>
                    </a:lnTo>
                    <a:lnTo>
                      <a:pt x="1557188" y="924878"/>
                    </a:lnTo>
                    <a:lnTo>
                      <a:pt x="1557823" y="918528"/>
                    </a:lnTo>
                    <a:lnTo>
                      <a:pt x="1559410" y="913130"/>
                    </a:lnTo>
                    <a:lnTo>
                      <a:pt x="1560998" y="907415"/>
                    </a:lnTo>
                    <a:lnTo>
                      <a:pt x="1563537" y="902653"/>
                    </a:lnTo>
                    <a:lnTo>
                      <a:pt x="1566077" y="898525"/>
                    </a:lnTo>
                    <a:lnTo>
                      <a:pt x="1568616" y="894398"/>
                    </a:lnTo>
                    <a:lnTo>
                      <a:pt x="1572108" y="890905"/>
                    </a:lnTo>
                    <a:lnTo>
                      <a:pt x="1575600" y="888048"/>
                    </a:lnTo>
                    <a:lnTo>
                      <a:pt x="1579727" y="885190"/>
                    </a:lnTo>
                    <a:lnTo>
                      <a:pt x="1584489" y="882968"/>
                    </a:lnTo>
                    <a:lnTo>
                      <a:pt x="1589251" y="881698"/>
                    </a:lnTo>
                    <a:lnTo>
                      <a:pt x="1594647" y="880745"/>
                    </a:lnTo>
                    <a:lnTo>
                      <a:pt x="1600361" y="879793"/>
                    </a:lnTo>
                    <a:lnTo>
                      <a:pt x="1606393" y="879475"/>
                    </a:lnTo>
                    <a:lnTo>
                      <a:pt x="1613694" y="879793"/>
                    </a:lnTo>
                    <a:lnTo>
                      <a:pt x="1620678" y="880745"/>
                    </a:lnTo>
                    <a:lnTo>
                      <a:pt x="1626710" y="882015"/>
                    </a:lnTo>
                    <a:lnTo>
                      <a:pt x="1632106" y="883920"/>
                    </a:lnTo>
                    <a:lnTo>
                      <a:pt x="1636551" y="886143"/>
                    </a:lnTo>
                    <a:lnTo>
                      <a:pt x="1640995" y="889318"/>
                    </a:lnTo>
                    <a:lnTo>
                      <a:pt x="1642582" y="890905"/>
                    </a:lnTo>
                    <a:lnTo>
                      <a:pt x="1644487" y="892810"/>
                    </a:lnTo>
                    <a:lnTo>
                      <a:pt x="1645757" y="894715"/>
                    </a:lnTo>
                    <a:lnTo>
                      <a:pt x="1647027" y="896620"/>
                    </a:lnTo>
                    <a:lnTo>
                      <a:pt x="1649249" y="901700"/>
                    </a:lnTo>
                    <a:lnTo>
                      <a:pt x="1651471" y="907733"/>
                    </a:lnTo>
                    <a:lnTo>
                      <a:pt x="1652741" y="915035"/>
                    </a:lnTo>
                    <a:lnTo>
                      <a:pt x="1654011" y="923608"/>
                    </a:lnTo>
                    <a:lnTo>
                      <a:pt x="1655280" y="933450"/>
                    </a:lnTo>
                    <a:lnTo>
                      <a:pt x="1655915" y="944245"/>
                    </a:lnTo>
                    <a:lnTo>
                      <a:pt x="1656233" y="956310"/>
                    </a:lnTo>
                    <a:lnTo>
                      <a:pt x="1656550" y="969645"/>
                    </a:lnTo>
                    <a:lnTo>
                      <a:pt x="1656550" y="1004570"/>
                    </a:lnTo>
                    <a:lnTo>
                      <a:pt x="1930193" y="1004570"/>
                    </a:lnTo>
                    <a:lnTo>
                      <a:pt x="1932097" y="981393"/>
                    </a:lnTo>
                    <a:lnTo>
                      <a:pt x="1932732" y="972503"/>
                    </a:lnTo>
                    <a:lnTo>
                      <a:pt x="1932732" y="964883"/>
                    </a:lnTo>
                    <a:lnTo>
                      <a:pt x="1932732" y="953453"/>
                    </a:lnTo>
                    <a:lnTo>
                      <a:pt x="1932097" y="942340"/>
                    </a:lnTo>
                    <a:lnTo>
                      <a:pt x="1930510" y="931545"/>
                    </a:lnTo>
                    <a:lnTo>
                      <a:pt x="1928923" y="920750"/>
                    </a:lnTo>
                    <a:lnTo>
                      <a:pt x="1926701" y="910590"/>
                    </a:lnTo>
                    <a:lnTo>
                      <a:pt x="1923844" y="900748"/>
                    </a:lnTo>
                    <a:lnTo>
                      <a:pt x="1920987" y="891223"/>
                    </a:lnTo>
                    <a:lnTo>
                      <a:pt x="1916860" y="881698"/>
                    </a:lnTo>
                    <a:lnTo>
                      <a:pt x="1912733" y="873125"/>
                    </a:lnTo>
                    <a:lnTo>
                      <a:pt x="1908288" y="864235"/>
                    </a:lnTo>
                    <a:lnTo>
                      <a:pt x="1903209" y="855980"/>
                    </a:lnTo>
                    <a:lnTo>
                      <a:pt x="1897495" y="847725"/>
                    </a:lnTo>
                    <a:lnTo>
                      <a:pt x="1891146" y="840105"/>
                    </a:lnTo>
                    <a:lnTo>
                      <a:pt x="1884480" y="832485"/>
                    </a:lnTo>
                    <a:lnTo>
                      <a:pt x="1877496" y="825500"/>
                    </a:lnTo>
                    <a:lnTo>
                      <a:pt x="1869877" y="818833"/>
                    </a:lnTo>
                    <a:lnTo>
                      <a:pt x="1861623" y="812165"/>
                    </a:lnTo>
                    <a:lnTo>
                      <a:pt x="1853370" y="806450"/>
                    </a:lnTo>
                    <a:lnTo>
                      <a:pt x="1844163" y="800418"/>
                    </a:lnTo>
                    <a:lnTo>
                      <a:pt x="1834322" y="795020"/>
                    </a:lnTo>
                    <a:lnTo>
                      <a:pt x="1824164" y="789623"/>
                    </a:lnTo>
                    <a:lnTo>
                      <a:pt x="1813688" y="784860"/>
                    </a:lnTo>
                    <a:lnTo>
                      <a:pt x="1802577" y="780098"/>
                    </a:lnTo>
                    <a:lnTo>
                      <a:pt x="1790832" y="775970"/>
                    </a:lnTo>
                    <a:lnTo>
                      <a:pt x="1779086" y="772160"/>
                    </a:lnTo>
                    <a:lnTo>
                      <a:pt x="1766388" y="768350"/>
                    </a:lnTo>
                    <a:lnTo>
                      <a:pt x="1753055" y="765175"/>
                    </a:lnTo>
                    <a:lnTo>
                      <a:pt x="1739405" y="762000"/>
                    </a:lnTo>
                    <a:lnTo>
                      <a:pt x="1725754" y="759778"/>
                    </a:lnTo>
                    <a:lnTo>
                      <a:pt x="1710834" y="757238"/>
                    </a:lnTo>
                    <a:lnTo>
                      <a:pt x="1695914" y="755015"/>
                    </a:lnTo>
                    <a:lnTo>
                      <a:pt x="1680359" y="753428"/>
                    </a:lnTo>
                    <a:lnTo>
                      <a:pt x="1680359" y="686118"/>
                    </a:lnTo>
                    <a:lnTo>
                      <a:pt x="1554331" y="686118"/>
                    </a:lnTo>
                    <a:close/>
                    <a:moveTo>
                      <a:pt x="1619408" y="0"/>
                    </a:moveTo>
                    <a:lnTo>
                      <a:pt x="2640012" y="871220"/>
                    </a:lnTo>
                    <a:lnTo>
                      <a:pt x="2113362" y="871220"/>
                    </a:lnTo>
                    <a:lnTo>
                      <a:pt x="2274944" y="1871663"/>
                    </a:lnTo>
                    <a:lnTo>
                      <a:pt x="963555" y="1871663"/>
                    </a:lnTo>
                    <a:lnTo>
                      <a:pt x="1103234" y="871220"/>
                    </a:lnTo>
                    <a:lnTo>
                      <a:pt x="598487" y="871220"/>
                    </a:lnTo>
                    <a:lnTo>
                      <a:pt x="1619408"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1800" dirty="0">
                  <a:solidFill>
                    <a:srgbClr val="FFFFFF"/>
                  </a:solidFill>
                  <a:latin typeface="Arial" panose="020B0604020202020204" pitchFamily="34" charset="0"/>
                  <a:ea typeface="MiSans" panose="00000500000000000000" charset="-122"/>
                  <a:cs typeface="+mn-ea"/>
                  <a:sym typeface="Arial" panose="020B0604020202020204" pitchFamily="34" charset="0"/>
                </a:endParaRPr>
              </a:p>
            </p:txBody>
          </p:sp>
        </p:grpSp>
        <p:sp>
          <p:nvSpPr>
            <p:cNvPr id="17" name="椭圆 16"/>
            <p:cNvSpPr/>
            <p:nvPr/>
          </p:nvSpPr>
          <p:spPr>
            <a:xfrm flipH="1">
              <a:off x="6461565" y="1778131"/>
              <a:ext cx="465264" cy="465265"/>
            </a:xfrm>
            <a:prstGeom prst="ellipse">
              <a:avLst/>
            </a:prstGeom>
            <a:solidFill>
              <a:schemeClr val="accent1"/>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91392" tIns="45696" rIns="91392" bIns="45696" numCol="1" anchor="t" anchorCtr="0" compatLnSpc="1"/>
            <a:lstStyle/>
            <a:p>
              <a:endParaRPr lang="zh-CN" altLang="en-US" sz="1800" dirty="0">
                <a:solidFill>
                  <a:prstClr val="black"/>
                </a:solidFill>
                <a:latin typeface="Arial" panose="020B0604020202020204" pitchFamily="34" charset="0"/>
                <a:ea typeface="MiSans" panose="00000500000000000000" charset="-122"/>
                <a:cs typeface="+mn-ea"/>
                <a:sym typeface="Arial" panose="020B0604020202020204" pitchFamily="34" charset="0"/>
              </a:endParaRPr>
            </a:p>
          </p:txBody>
        </p:sp>
        <p:grpSp>
          <p:nvGrpSpPr>
            <p:cNvPr id="14" name="组合 13"/>
            <p:cNvGrpSpPr/>
            <p:nvPr/>
          </p:nvGrpSpPr>
          <p:grpSpPr>
            <a:xfrm>
              <a:off x="6461565" y="3301417"/>
              <a:ext cx="465264" cy="465265"/>
              <a:chOff x="6457452" y="3301417"/>
              <a:chExt cx="465264" cy="465265"/>
            </a:xfrm>
          </p:grpSpPr>
          <p:sp>
            <p:nvSpPr>
              <p:cNvPr id="15" name="椭圆 14"/>
              <p:cNvSpPr/>
              <p:nvPr/>
            </p:nvSpPr>
            <p:spPr>
              <a:xfrm flipH="1">
                <a:off x="6457452" y="3301417"/>
                <a:ext cx="465264" cy="465265"/>
              </a:xfrm>
              <a:prstGeom prst="ellipse">
                <a:avLst/>
              </a:prstGeom>
              <a:solidFill>
                <a:schemeClr val="accent2"/>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91392" tIns="45696" rIns="91392" bIns="45696" numCol="1" anchor="t" anchorCtr="0" compatLnSpc="1"/>
              <a:lstStyle/>
              <a:p>
                <a:endParaRPr lang="zh-CN" altLang="en-US" sz="1800">
                  <a:solidFill>
                    <a:prstClr val="black"/>
                  </a:solidFill>
                  <a:latin typeface="Arial" panose="020B0604020202020204" pitchFamily="34" charset="0"/>
                  <a:ea typeface="MiSans" panose="00000500000000000000" charset="-122"/>
                  <a:cs typeface="+mn-ea"/>
                  <a:sym typeface="Arial" panose="020B0604020202020204" pitchFamily="34" charset="0"/>
                </a:endParaRPr>
              </a:p>
            </p:txBody>
          </p:sp>
          <p:sp>
            <p:nvSpPr>
              <p:cNvPr id="16" name="KSO_Shape"/>
              <p:cNvSpPr/>
              <p:nvPr/>
            </p:nvSpPr>
            <p:spPr bwMode="auto">
              <a:xfrm>
                <a:off x="6553927" y="3450804"/>
                <a:ext cx="280594" cy="192206"/>
              </a:xfrm>
              <a:custGeom>
                <a:avLst/>
                <a:gdLst>
                  <a:gd name="T0" fmla="*/ 533764 w 2262188"/>
                  <a:gd name="T1" fmla="*/ 1493837 h 1547812"/>
                  <a:gd name="T2" fmla="*/ 547137 w 2262188"/>
                  <a:gd name="T3" fmla="*/ 1258660 h 1547812"/>
                  <a:gd name="T4" fmla="*/ 385081 w 2262188"/>
                  <a:gd name="T5" fmla="*/ 1488848 h 1547812"/>
                  <a:gd name="T6" fmla="*/ 417039 w 2262188"/>
                  <a:gd name="T7" fmla="*/ 1265237 h 1547812"/>
                  <a:gd name="T8" fmla="*/ 240931 w 2262188"/>
                  <a:gd name="T9" fmla="*/ 1479777 h 1547812"/>
                  <a:gd name="T10" fmla="*/ 283994 w 2262188"/>
                  <a:gd name="T11" fmla="*/ 1275669 h 1547812"/>
                  <a:gd name="T12" fmla="*/ 100407 w 2262188"/>
                  <a:gd name="T13" fmla="*/ 1280432 h 1547812"/>
                  <a:gd name="T14" fmla="*/ 145057 w 2262188"/>
                  <a:gd name="T15" fmla="*/ 1475241 h 1547812"/>
                  <a:gd name="T16" fmla="*/ 847904 w 2262188"/>
                  <a:gd name="T17" fmla="*/ 1322387 h 1547812"/>
                  <a:gd name="T18" fmla="*/ 15186 w 2262188"/>
                  <a:gd name="T19" fmla="*/ 1538060 h 1547812"/>
                  <a:gd name="T20" fmla="*/ 527304 w 2262188"/>
                  <a:gd name="T21" fmla="*/ 859744 h 1547812"/>
                  <a:gd name="T22" fmla="*/ 544745 w 2262188"/>
                  <a:gd name="T23" fmla="*/ 1093334 h 1547812"/>
                  <a:gd name="T24" fmla="*/ 535684 w 2262188"/>
                  <a:gd name="T25" fmla="*/ 857023 h 1547812"/>
                  <a:gd name="T26" fmla="*/ 394798 w 2262188"/>
                  <a:gd name="T27" fmla="*/ 1094014 h 1547812"/>
                  <a:gd name="T28" fmla="*/ 407936 w 2262188"/>
                  <a:gd name="T29" fmla="*/ 858837 h 1547812"/>
                  <a:gd name="T30" fmla="*/ 247117 w 2262188"/>
                  <a:gd name="T31" fmla="*/ 1089025 h 1547812"/>
                  <a:gd name="T32" fmla="*/ 278828 w 2262188"/>
                  <a:gd name="T33" fmla="*/ 865414 h 1547812"/>
                  <a:gd name="T34" fmla="*/ 102154 w 2262188"/>
                  <a:gd name="T35" fmla="*/ 1079953 h 1547812"/>
                  <a:gd name="T36" fmla="*/ 144963 w 2262188"/>
                  <a:gd name="T37" fmla="*/ 875846 h 1547812"/>
                  <a:gd name="T38" fmla="*/ 689708 w 2262188"/>
                  <a:gd name="T39" fmla="*/ 1045935 h 1547812"/>
                  <a:gd name="T40" fmla="*/ 12231 w 2262188"/>
                  <a:gd name="T41" fmla="*/ 814160 h 1547812"/>
                  <a:gd name="T42" fmla="*/ 519151 w 2262188"/>
                  <a:gd name="T43" fmla="*/ 682357 h 1547812"/>
                  <a:gd name="T44" fmla="*/ 558563 w 2262188"/>
                  <a:gd name="T45" fmla="*/ 469492 h 1547812"/>
                  <a:gd name="T46" fmla="*/ 376679 w 2262188"/>
                  <a:gd name="T47" fmla="*/ 671237 h 1547812"/>
                  <a:gd name="T48" fmla="*/ 421980 w 2262188"/>
                  <a:gd name="T49" fmla="*/ 668967 h 1547812"/>
                  <a:gd name="T50" fmla="*/ 240096 w 2262188"/>
                  <a:gd name="T51" fmla="*/ 471761 h 1547812"/>
                  <a:gd name="T52" fmla="*/ 281547 w 2262188"/>
                  <a:gd name="T53" fmla="*/ 680314 h 1547812"/>
                  <a:gd name="T54" fmla="*/ 107137 w 2262188"/>
                  <a:gd name="T55" fmla="*/ 462003 h 1547812"/>
                  <a:gd name="T56" fmla="*/ 135677 w 2262188"/>
                  <a:gd name="T57" fmla="*/ 688711 h 1547812"/>
                  <a:gd name="T58" fmla="*/ 733425 w 2262188"/>
                  <a:gd name="T59" fmla="*/ 400050 h 1547812"/>
                  <a:gd name="T60" fmla="*/ 4983 w 2262188"/>
                  <a:gd name="T61" fmla="*/ 724113 h 1547812"/>
                  <a:gd name="T62" fmla="*/ 1304533 w 2262188"/>
                  <a:gd name="T63" fmla="*/ 388484 h 1547812"/>
                  <a:gd name="T64" fmla="*/ 1151318 w 2262188"/>
                  <a:gd name="T65" fmla="*/ 606198 h 1547812"/>
                  <a:gd name="T66" fmla="*/ 1324281 w 2262188"/>
                  <a:gd name="T67" fmla="*/ 788987 h 1547812"/>
                  <a:gd name="T68" fmla="*/ 1530839 w 2262188"/>
                  <a:gd name="T69" fmla="*/ 996723 h 1547812"/>
                  <a:gd name="T70" fmla="*/ 1435731 w 2262188"/>
                  <a:gd name="T71" fmla="*/ 1033235 h 1547812"/>
                  <a:gd name="T72" fmla="*/ 1175605 w 2262188"/>
                  <a:gd name="T73" fmla="*/ 1040039 h 1547812"/>
                  <a:gd name="T74" fmla="*/ 1426198 w 2262188"/>
                  <a:gd name="T75" fmla="*/ 1168626 h 1547812"/>
                  <a:gd name="T76" fmla="*/ 1804130 w 2262188"/>
                  <a:gd name="T77" fmla="*/ 1049564 h 1547812"/>
                  <a:gd name="T78" fmla="*/ 1811621 w 2262188"/>
                  <a:gd name="T79" fmla="*/ 824593 h 1547812"/>
                  <a:gd name="T80" fmla="*/ 1472730 w 2262188"/>
                  <a:gd name="T81" fmla="*/ 618898 h 1547812"/>
                  <a:gd name="T82" fmla="*/ 1456387 w 2262188"/>
                  <a:gd name="T83" fmla="*/ 489403 h 1547812"/>
                  <a:gd name="T84" fmla="*/ 1803903 w 2262188"/>
                  <a:gd name="T85" fmla="*/ 592364 h 1547812"/>
                  <a:gd name="T86" fmla="*/ 1611873 w 2262188"/>
                  <a:gd name="T87" fmla="*/ 375103 h 1547812"/>
                  <a:gd name="T88" fmla="*/ 522331 w 2262188"/>
                  <a:gd name="T89" fmla="*/ 285711 h 1547812"/>
                  <a:gd name="T90" fmla="*/ 556775 w 2262188"/>
                  <a:gd name="T91" fmla="*/ 65584 h 1547812"/>
                  <a:gd name="T92" fmla="*/ 377982 w 2262188"/>
                  <a:gd name="T93" fmla="*/ 276179 h 1547812"/>
                  <a:gd name="T94" fmla="*/ 421717 w 2262188"/>
                  <a:gd name="T95" fmla="*/ 76477 h 1547812"/>
                  <a:gd name="T96" fmla="*/ 239298 w 2262188"/>
                  <a:gd name="T97" fmla="*/ 76477 h 1547812"/>
                  <a:gd name="T98" fmla="*/ 283487 w 2262188"/>
                  <a:gd name="T99" fmla="*/ 276179 h 1547812"/>
                  <a:gd name="T100" fmla="*/ 104240 w 2262188"/>
                  <a:gd name="T101" fmla="*/ 65584 h 1547812"/>
                  <a:gd name="T102" fmla="*/ 139137 w 2262188"/>
                  <a:gd name="T103" fmla="*/ 285711 h 1547812"/>
                  <a:gd name="T104" fmla="*/ 1570334 w 2262188"/>
                  <a:gd name="T105" fmla="*/ 8617 h 1547812"/>
                  <a:gd name="T106" fmla="*/ 2074244 w 2262188"/>
                  <a:gd name="T107" fmla="*/ 271009 h 1547812"/>
                  <a:gd name="T108" fmla="*/ 2261053 w 2262188"/>
                  <a:gd name="T109" fmla="*/ 814387 h 1547812"/>
                  <a:gd name="T110" fmla="*/ 2023172 w 2262188"/>
                  <a:gd name="T111" fmla="*/ 1332139 h 1547812"/>
                  <a:gd name="T112" fmla="*/ 1491343 w 2262188"/>
                  <a:gd name="T113" fmla="*/ 1544637 h 1547812"/>
                  <a:gd name="T114" fmla="*/ 959515 w 2262188"/>
                  <a:gd name="T115" fmla="*/ 1332139 h 1547812"/>
                  <a:gd name="T116" fmla="*/ 721633 w 2262188"/>
                  <a:gd name="T117" fmla="*/ 814387 h 1547812"/>
                  <a:gd name="T118" fmla="*/ 908670 w 2262188"/>
                  <a:gd name="T119" fmla="*/ 271009 h 1547812"/>
                  <a:gd name="T120" fmla="*/ 1412579 w 2262188"/>
                  <a:gd name="T121" fmla="*/ 8617 h 1547812"/>
                  <a:gd name="T122" fmla="*/ 840035 w 2262188"/>
                  <a:gd name="T123" fmla="*/ 237374 h 1547812"/>
                  <a:gd name="T124" fmla="*/ 4985 w 2262188"/>
                  <a:gd name="T125" fmla="*/ 21786 h 1547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62188" h="1547812">
                    <a:moveTo>
                      <a:pt x="536031" y="1256846"/>
                    </a:moveTo>
                    <a:lnTo>
                      <a:pt x="533764" y="1257300"/>
                    </a:lnTo>
                    <a:lnTo>
                      <a:pt x="531498" y="1257753"/>
                    </a:lnTo>
                    <a:lnTo>
                      <a:pt x="529458" y="1258660"/>
                    </a:lnTo>
                    <a:lnTo>
                      <a:pt x="527645" y="1259567"/>
                    </a:lnTo>
                    <a:lnTo>
                      <a:pt x="525831" y="1260701"/>
                    </a:lnTo>
                    <a:lnTo>
                      <a:pt x="524018" y="1262289"/>
                    </a:lnTo>
                    <a:lnTo>
                      <a:pt x="522432" y="1263876"/>
                    </a:lnTo>
                    <a:lnTo>
                      <a:pt x="520845" y="1265237"/>
                    </a:lnTo>
                    <a:lnTo>
                      <a:pt x="519485" y="1267051"/>
                    </a:lnTo>
                    <a:lnTo>
                      <a:pt x="518579" y="1269092"/>
                    </a:lnTo>
                    <a:lnTo>
                      <a:pt x="517446" y="1271360"/>
                    </a:lnTo>
                    <a:lnTo>
                      <a:pt x="516765" y="1273401"/>
                    </a:lnTo>
                    <a:lnTo>
                      <a:pt x="516312" y="1275669"/>
                    </a:lnTo>
                    <a:lnTo>
                      <a:pt x="515632" y="1277937"/>
                    </a:lnTo>
                    <a:lnTo>
                      <a:pt x="515632" y="1280432"/>
                    </a:lnTo>
                    <a:lnTo>
                      <a:pt x="515632" y="1470705"/>
                    </a:lnTo>
                    <a:lnTo>
                      <a:pt x="515632" y="1472973"/>
                    </a:lnTo>
                    <a:lnTo>
                      <a:pt x="516312" y="1475241"/>
                    </a:lnTo>
                    <a:lnTo>
                      <a:pt x="516765" y="1477509"/>
                    </a:lnTo>
                    <a:lnTo>
                      <a:pt x="517446" y="1479777"/>
                    </a:lnTo>
                    <a:lnTo>
                      <a:pt x="518579" y="1482044"/>
                    </a:lnTo>
                    <a:lnTo>
                      <a:pt x="519485" y="1483859"/>
                    </a:lnTo>
                    <a:lnTo>
                      <a:pt x="520845" y="1485446"/>
                    </a:lnTo>
                    <a:lnTo>
                      <a:pt x="522432" y="1487260"/>
                    </a:lnTo>
                    <a:lnTo>
                      <a:pt x="524018" y="1488848"/>
                    </a:lnTo>
                    <a:lnTo>
                      <a:pt x="525831" y="1490209"/>
                    </a:lnTo>
                    <a:lnTo>
                      <a:pt x="527645" y="1491569"/>
                    </a:lnTo>
                    <a:lnTo>
                      <a:pt x="529458" y="1492477"/>
                    </a:lnTo>
                    <a:lnTo>
                      <a:pt x="531498" y="1493384"/>
                    </a:lnTo>
                    <a:lnTo>
                      <a:pt x="533764" y="1493837"/>
                    </a:lnTo>
                    <a:lnTo>
                      <a:pt x="536031" y="1494064"/>
                    </a:lnTo>
                    <a:lnTo>
                      <a:pt x="538071" y="1494291"/>
                    </a:lnTo>
                    <a:lnTo>
                      <a:pt x="540564" y="1494064"/>
                    </a:lnTo>
                    <a:lnTo>
                      <a:pt x="542830" y="1493837"/>
                    </a:lnTo>
                    <a:lnTo>
                      <a:pt x="545097" y="1493384"/>
                    </a:lnTo>
                    <a:lnTo>
                      <a:pt x="547137" y="1492477"/>
                    </a:lnTo>
                    <a:lnTo>
                      <a:pt x="548950" y="1491569"/>
                    </a:lnTo>
                    <a:lnTo>
                      <a:pt x="550990" y="1490209"/>
                    </a:lnTo>
                    <a:lnTo>
                      <a:pt x="552576" y="1488848"/>
                    </a:lnTo>
                    <a:lnTo>
                      <a:pt x="554390" y="1487260"/>
                    </a:lnTo>
                    <a:lnTo>
                      <a:pt x="555750" y="1485446"/>
                    </a:lnTo>
                    <a:lnTo>
                      <a:pt x="556883" y="1483859"/>
                    </a:lnTo>
                    <a:lnTo>
                      <a:pt x="558243" y="1482044"/>
                    </a:lnTo>
                    <a:lnTo>
                      <a:pt x="558923" y="1479777"/>
                    </a:lnTo>
                    <a:lnTo>
                      <a:pt x="559829" y="1477509"/>
                    </a:lnTo>
                    <a:lnTo>
                      <a:pt x="560283" y="1475241"/>
                    </a:lnTo>
                    <a:lnTo>
                      <a:pt x="560736" y="1472973"/>
                    </a:lnTo>
                    <a:lnTo>
                      <a:pt x="560736" y="1470705"/>
                    </a:lnTo>
                    <a:lnTo>
                      <a:pt x="560736" y="1280432"/>
                    </a:lnTo>
                    <a:lnTo>
                      <a:pt x="560736" y="1277937"/>
                    </a:lnTo>
                    <a:lnTo>
                      <a:pt x="560283" y="1275669"/>
                    </a:lnTo>
                    <a:lnTo>
                      <a:pt x="559829" y="1273401"/>
                    </a:lnTo>
                    <a:lnTo>
                      <a:pt x="558923" y="1271360"/>
                    </a:lnTo>
                    <a:lnTo>
                      <a:pt x="558243" y="1269092"/>
                    </a:lnTo>
                    <a:lnTo>
                      <a:pt x="556883" y="1267051"/>
                    </a:lnTo>
                    <a:lnTo>
                      <a:pt x="555750" y="1265237"/>
                    </a:lnTo>
                    <a:lnTo>
                      <a:pt x="554390" y="1263876"/>
                    </a:lnTo>
                    <a:lnTo>
                      <a:pt x="552576" y="1262289"/>
                    </a:lnTo>
                    <a:lnTo>
                      <a:pt x="550990" y="1260701"/>
                    </a:lnTo>
                    <a:lnTo>
                      <a:pt x="548950" y="1259567"/>
                    </a:lnTo>
                    <a:lnTo>
                      <a:pt x="547137" y="1258660"/>
                    </a:lnTo>
                    <a:lnTo>
                      <a:pt x="545097" y="1257753"/>
                    </a:lnTo>
                    <a:lnTo>
                      <a:pt x="542830" y="1257300"/>
                    </a:lnTo>
                    <a:lnTo>
                      <a:pt x="540564" y="1256846"/>
                    </a:lnTo>
                    <a:lnTo>
                      <a:pt x="538071" y="1256846"/>
                    </a:lnTo>
                    <a:lnTo>
                      <a:pt x="536031" y="1256846"/>
                    </a:lnTo>
                    <a:close/>
                    <a:moveTo>
                      <a:pt x="397093" y="1256846"/>
                    </a:moveTo>
                    <a:lnTo>
                      <a:pt x="395054" y="1257300"/>
                    </a:lnTo>
                    <a:lnTo>
                      <a:pt x="392787" y="1257753"/>
                    </a:lnTo>
                    <a:lnTo>
                      <a:pt x="390747" y="1258660"/>
                    </a:lnTo>
                    <a:lnTo>
                      <a:pt x="388707" y="1259567"/>
                    </a:lnTo>
                    <a:lnTo>
                      <a:pt x="386894" y="1260701"/>
                    </a:lnTo>
                    <a:lnTo>
                      <a:pt x="385081" y="1262289"/>
                    </a:lnTo>
                    <a:lnTo>
                      <a:pt x="383494" y="1263876"/>
                    </a:lnTo>
                    <a:lnTo>
                      <a:pt x="382135" y="1265237"/>
                    </a:lnTo>
                    <a:lnTo>
                      <a:pt x="381001" y="1267051"/>
                    </a:lnTo>
                    <a:lnTo>
                      <a:pt x="379641" y="1269092"/>
                    </a:lnTo>
                    <a:lnTo>
                      <a:pt x="378508" y="1271360"/>
                    </a:lnTo>
                    <a:lnTo>
                      <a:pt x="378055" y="1273401"/>
                    </a:lnTo>
                    <a:lnTo>
                      <a:pt x="377375" y="1275669"/>
                    </a:lnTo>
                    <a:lnTo>
                      <a:pt x="376922" y="1277937"/>
                    </a:lnTo>
                    <a:lnTo>
                      <a:pt x="376922" y="1280432"/>
                    </a:lnTo>
                    <a:lnTo>
                      <a:pt x="376922" y="1470705"/>
                    </a:lnTo>
                    <a:lnTo>
                      <a:pt x="376922" y="1472973"/>
                    </a:lnTo>
                    <a:lnTo>
                      <a:pt x="377375" y="1475241"/>
                    </a:lnTo>
                    <a:lnTo>
                      <a:pt x="378055" y="1477509"/>
                    </a:lnTo>
                    <a:lnTo>
                      <a:pt x="378508" y="1479777"/>
                    </a:lnTo>
                    <a:lnTo>
                      <a:pt x="379641" y="1482044"/>
                    </a:lnTo>
                    <a:lnTo>
                      <a:pt x="381001" y="1483859"/>
                    </a:lnTo>
                    <a:lnTo>
                      <a:pt x="382135" y="1485446"/>
                    </a:lnTo>
                    <a:lnTo>
                      <a:pt x="383494" y="1487260"/>
                    </a:lnTo>
                    <a:lnTo>
                      <a:pt x="385081" y="1488848"/>
                    </a:lnTo>
                    <a:lnTo>
                      <a:pt x="386894" y="1490209"/>
                    </a:lnTo>
                    <a:lnTo>
                      <a:pt x="388707" y="1491569"/>
                    </a:lnTo>
                    <a:lnTo>
                      <a:pt x="390747" y="1492477"/>
                    </a:lnTo>
                    <a:lnTo>
                      <a:pt x="392787" y="1493384"/>
                    </a:lnTo>
                    <a:lnTo>
                      <a:pt x="395054" y="1493837"/>
                    </a:lnTo>
                    <a:lnTo>
                      <a:pt x="397093" y="1494064"/>
                    </a:lnTo>
                    <a:lnTo>
                      <a:pt x="399360" y="1494291"/>
                    </a:lnTo>
                    <a:lnTo>
                      <a:pt x="401853" y="1494064"/>
                    </a:lnTo>
                    <a:lnTo>
                      <a:pt x="404120" y="1493837"/>
                    </a:lnTo>
                    <a:lnTo>
                      <a:pt x="406160" y="1493384"/>
                    </a:lnTo>
                    <a:lnTo>
                      <a:pt x="408199" y="1492477"/>
                    </a:lnTo>
                    <a:lnTo>
                      <a:pt x="410239" y="1491569"/>
                    </a:lnTo>
                    <a:lnTo>
                      <a:pt x="412052" y="1490209"/>
                    </a:lnTo>
                    <a:lnTo>
                      <a:pt x="413866" y="1488848"/>
                    </a:lnTo>
                    <a:lnTo>
                      <a:pt x="415452" y="1487260"/>
                    </a:lnTo>
                    <a:lnTo>
                      <a:pt x="417039" y="1485446"/>
                    </a:lnTo>
                    <a:lnTo>
                      <a:pt x="418172" y="1483859"/>
                    </a:lnTo>
                    <a:lnTo>
                      <a:pt x="419305" y="1482044"/>
                    </a:lnTo>
                    <a:lnTo>
                      <a:pt x="420439" y="1479777"/>
                    </a:lnTo>
                    <a:lnTo>
                      <a:pt x="421119" y="1477509"/>
                    </a:lnTo>
                    <a:lnTo>
                      <a:pt x="421572" y="1475241"/>
                    </a:lnTo>
                    <a:lnTo>
                      <a:pt x="421799" y="1472973"/>
                    </a:lnTo>
                    <a:lnTo>
                      <a:pt x="422252" y="1470705"/>
                    </a:lnTo>
                    <a:lnTo>
                      <a:pt x="422252" y="1280432"/>
                    </a:lnTo>
                    <a:lnTo>
                      <a:pt x="421799" y="1277937"/>
                    </a:lnTo>
                    <a:lnTo>
                      <a:pt x="421572" y="1275669"/>
                    </a:lnTo>
                    <a:lnTo>
                      <a:pt x="421119" y="1273401"/>
                    </a:lnTo>
                    <a:lnTo>
                      <a:pt x="420439" y="1271360"/>
                    </a:lnTo>
                    <a:lnTo>
                      <a:pt x="419305" y="1269092"/>
                    </a:lnTo>
                    <a:lnTo>
                      <a:pt x="418172" y="1267051"/>
                    </a:lnTo>
                    <a:lnTo>
                      <a:pt x="417039" y="1265237"/>
                    </a:lnTo>
                    <a:lnTo>
                      <a:pt x="415452" y="1263876"/>
                    </a:lnTo>
                    <a:lnTo>
                      <a:pt x="413866" y="1262289"/>
                    </a:lnTo>
                    <a:lnTo>
                      <a:pt x="412052" y="1260701"/>
                    </a:lnTo>
                    <a:lnTo>
                      <a:pt x="410239" y="1259567"/>
                    </a:lnTo>
                    <a:lnTo>
                      <a:pt x="408199" y="1258660"/>
                    </a:lnTo>
                    <a:lnTo>
                      <a:pt x="406160" y="1257753"/>
                    </a:lnTo>
                    <a:lnTo>
                      <a:pt x="404120" y="1257300"/>
                    </a:lnTo>
                    <a:lnTo>
                      <a:pt x="401853" y="1256846"/>
                    </a:lnTo>
                    <a:lnTo>
                      <a:pt x="399360" y="1256846"/>
                    </a:lnTo>
                    <a:lnTo>
                      <a:pt x="397093" y="1256846"/>
                    </a:lnTo>
                    <a:close/>
                    <a:moveTo>
                      <a:pt x="259516" y="1256846"/>
                    </a:moveTo>
                    <a:lnTo>
                      <a:pt x="257250" y="1257300"/>
                    </a:lnTo>
                    <a:lnTo>
                      <a:pt x="255210" y="1257753"/>
                    </a:lnTo>
                    <a:lnTo>
                      <a:pt x="252943" y="1258660"/>
                    </a:lnTo>
                    <a:lnTo>
                      <a:pt x="250903" y="1259567"/>
                    </a:lnTo>
                    <a:lnTo>
                      <a:pt x="249090" y="1260701"/>
                    </a:lnTo>
                    <a:lnTo>
                      <a:pt x="247277" y="1262289"/>
                    </a:lnTo>
                    <a:lnTo>
                      <a:pt x="245917" y="1263876"/>
                    </a:lnTo>
                    <a:lnTo>
                      <a:pt x="244330" y="1265237"/>
                    </a:lnTo>
                    <a:lnTo>
                      <a:pt x="242970" y="1267051"/>
                    </a:lnTo>
                    <a:lnTo>
                      <a:pt x="242064" y="1269092"/>
                    </a:lnTo>
                    <a:lnTo>
                      <a:pt x="240931" y="1271360"/>
                    </a:lnTo>
                    <a:lnTo>
                      <a:pt x="240251" y="1273401"/>
                    </a:lnTo>
                    <a:lnTo>
                      <a:pt x="239571" y="1275669"/>
                    </a:lnTo>
                    <a:lnTo>
                      <a:pt x="239344" y="1277937"/>
                    </a:lnTo>
                    <a:lnTo>
                      <a:pt x="239117" y="1280432"/>
                    </a:lnTo>
                    <a:lnTo>
                      <a:pt x="239117" y="1470705"/>
                    </a:lnTo>
                    <a:lnTo>
                      <a:pt x="239344" y="1472973"/>
                    </a:lnTo>
                    <a:lnTo>
                      <a:pt x="239571" y="1475241"/>
                    </a:lnTo>
                    <a:lnTo>
                      <a:pt x="240251" y="1477509"/>
                    </a:lnTo>
                    <a:lnTo>
                      <a:pt x="240931" y="1479777"/>
                    </a:lnTo>
                    <a:lnTo>
                      <a:pt x="242064" y="1482044"/>
                    </a:lnTo>
                    <a:lnTo>
                      <a:pt x="242970" y="1483859"/>
                    </a:lnTo>
                    <a:lnTo>
                      <a:pt x="244330" y="1485446"/>
                    </a:lnTo>
                    <a:lnTo>
                      <a:pt x="245917" y="1487260"/>
                    </a:lnTo>
                    <a:lnTo>
                      <a:pt x="247277" y="1488848"/>
                    </a:lnTo>
                    <a:lnTo>
                      <a:pt x="249090" y="1490209"/>
                    </a:lnTo>
                    <a:lnTo>
                      <a:pt x="250903" y="1491569"/>
                    </a:lnTo>
                    <a:lnTo>
                      <a:pt x="252943" y="1492477"/>
                    </a:lnTo>
                    <a:lnTo>
                      <a:pt x="255210" y="1493384"/>
                    </a:lnTo>
                    <a:lnTo>
                      <a:pt x="257250" y="1493837"/>
                    </a:lnTo>
                    <a:lnTo>
                      <a:pt x="259516" y="1494064"/>
                    </a:lnTo>
                    <a:lnTo>
                      <a:pt x="261782" y="1494291"/>
                    </a:lnTo>
                    <a:lnTo>
                      <a:pt x="264049" y="1494064"/>
                    </a:lnTo>
                    <a:lnTo>
                      <a:pt x="266542" y="1493837"/>
                    </a:lnTo>
                    <a:lnTo>
                      <a:pt x="268582" y="1493384"/>
                    </a:lnTo>
                    <a:lnTo>
                      <a:pt x="270622" y="1492477"/>
                    </a:lnTo>
                    <a:lnTo>
                      <a:pt x="272662" y="1491569"/>
                    </a:lnTo>
                    <a:lnTo>
                      <a:pt x="274475" y="1490209"/>
                    </a:lnTo>
                    <a:lnTo>
                      <a:pt x="276288" y="1488848"/>
                    </a:lnTo>
                    <a:lnTo>
                      <a:pt x="277875" y="1487260"/>
                    </a:lnTo>
                    <a:lnTo>
                      <a:pt x="279008" y="1485446"/>
                    </a:lnTo>
                    <a:lnTo>
                      <a:pt x="280368" y="1483859"/>
                    </a:lnTo>
                    <a:lnTo>
                      <a:pt x="281728" y="1482044"/>
                    </a:lnTo>
                    <a:lnTo>
                      <a:pt x="282635" y="1479777"/>
                    </a:lnTo>
                    <a:lnTo>
                      <a:pt x="283541" y="1477509"/>
                    </a:lnTo>
                    <a:lnTo>
                      <a:pt x="283994" y="1475241"/>
                    </a:lnTo>
                    <a:lnTo>
                      <a:pt x="284221" y="1472973"/>
                    </a:lnTo>
                    <a:lnTo>
                      <a:pt x="284221" y="1470705"/>
                    </a:lnTo>
                    <a:lnTo>
                      <a:pt x="284221" y="1280432"/>
                    </a:lnTo>
                    <a:lnTo>
                      <a:pt x="284221" y="1277937"/>
                    </a:lnTo>
                    <a:lnTo>
                      <a:pt x="283994" y="1275669"/>
                    </a:lnTo>
                    <a:lnTo>
                      <a:pt x="283541" y="1273401"/>
                    </a:lnTo>
                    <a:lnTo>
                      <a:pt x="282635" y="1271360"/>
                    </a:lnTo>
                    <a:lnTo>
                      <a:pt x="281728" y="1269092"/>
                    </a:lnTo>
                    <a:lnTo>
                      <a:pt x="280368" y="1267051"/>
                    </a:lnTo>
                    <a:lnTo>
                      <a:pt x="279008" y="1265237"/>
                    </a:lnTo>
                    <a:lnTo>
                      <a:pt x="277875" y="1263876"/>
                    </a:lnTo>
                    <a:lnTo>
                      <a:pt x="276288" y="1262289"/>
                    </a:lnTo>
                    <a:lnTo>
                      <a:pt x="274475" y="1260701"/>
                    </a:lnTo>
                    <a:lnTo>
                      <a:pt x="272662" y="1259567"/>
                    </a:lnTo>
                    <a:lnTo>
                      <a:pt x="270622" y="1258660"/>
                    </a:lnTo>
                    <a:lnTo>
                      <a:pt x="268582" y="1257753"/>
                    </a:lnTo>
                    <a:lnTo>
                      <a:pt x="266542" y="1257300"/>
                    </a:lnTo>
                    <a:lnTo>
                      <a:pt x="264049" y="1256846"/>
                    </a:lnTo>
                    <a:lnTo>
                      <a:pt x="261782" y="1256846"/>
                    </a:lnTo>
                    <a:lnTo>
                      <a:pt x="259516" y="1256846"/>
                    </a:lnTo>
                    <a:close/>
                    <a:moveTo>
                      <a:pt x="120805" y="1256846"/>
                    </a:moveTo>
                    <a:lnTo>
                      <a:pt x="118539" y="1257300"/>
                    </a:lnTo>
                    <a:lnTo>
                      <a:pt x="116499" y="1257753"/>
                    </a:lnTo>
                    <a:lnTo>
                      <a:pt x="114006" y="1258660"/>
                    </a:lnTo>
                    <a:lnTo>
                      <a:pt x="112192" y="1259567"/>
                    </a:lnTo>
                    <a:lnTo>
                      <a:pt x="110606" y="1260701"/>
                    </a:lnTo>
                    <a:lnTo>
                      <a:pt x="108793" y="1262289"/>
                    </a:lnTo>
                    <a:lnTo>
                      <a:pt x="107206" y="1263876"/>
                    </a:lnTo>
                    <a:lnTo>
                      <a:pt x="105620" y="1265237"/>
                    </a:lnTo>
                    <a:lnTo>
                      <a:pt x="104260" y="1267051"/>
                    </a:lnTo>
                    <a:lnTo>
                      <a:pt x="103353" y="1269092"/>
                    </a:lnTo>
                    <a:lnTo>
                      <a:pt x="102220" y="1271360"/>
                    </a:lnTo>
                    <a:lnTo>
                      <a:pt x="101540" y="1273401"/>
                    </a:lnTo>
                    <a:lnTo>
                      <a:pt x="100860" y="1275669"/>
                    </a:lnTo>
                    <a:lnTo>
                      <a:pt x="100633" y="1277937"/>
                    </a:lnTo>
                    <a:lnTo>
                      <a:pt x="100407" y="1280432"/>
                    </a:lnTo>
                    <a:lnTo>
                      <a:pt x="100407" y="1470705"/>
                    </a:lnTo>
                    <a:lnTo>
                      <a:pt x="100633" y="1472973"/>
                    </a:lnTo>
                    <a:lnTo>
                      <a:pt x="100860" y="1475241"/>
                    </a:lnTo>
                    <a:lnTo>
                      <a:pt x="101540" y="1477509"/>
                    </a:lnTo>
                    <a:lnTo>
                      <a:pt x="102220" y="1479777"/>
                    </a:lnTo>
                    <a:lnTo>
                      <a:pt x="103353" y="1482044"/>
                    </a:lnTo>
                    <a:lnTo>
                      <a:pt x="104260" y="1483859"/>
                    </a:lnTo>
                    <a:lnTo>
                      <a:pt x="105620" y="1485446"/>
                    </a:lnTo>
                    <a:lnTo>
                      <a:pt x="107206" y="1487260"/>
                    </a:lnTo>
                    <a:lnTo>
                      <a:pt x="108793" y="1488848"/>
                    </a:lnTo>
                    <a:lnTo>
                      <a:pt x="110606" y="1490209"/>
                    </a:lnTo>
                    <a:lnTo>
                      <a:pt x="112192" y="1491569"/>
                    </a:lnTo>
                    <a:lnTo>
                      <a:pt x="114006" y="1492477"/>
                    </a:lnTo>
                    <a:lnTo>
                      <a:pt x="116499" y="1493384"/>
                    </a:lnTo>
                    <a:lnTo>
                      <a:pt x="118539" y="1493837"/>
                    </a:lnTo>
                    <a:lnTo>
                      <a:pt x="120805" y="1494064"/>
                    </a:lnTo>
                    <a:lnTo>
                      <a:pt x="123072" y="1494291"/>
                    </a:lnTo>
                    <a:lnTo>
                      <a:pt x="125338" y="1494064"/>
                    </a:lnTo>
                    <a:lnTo>
                      <a:pt x="127605" y="1493837"/>
                    </a:lnTo>
                    <a:lnTo>
                      <a:pt x="129871" y="1493384"/>
                    </a:lnTo>
                    <a:lnTo>
                      <a:pt x="131911" y="1492477"/>
                    </a:lnTo>
                    <a:lnTo>
                      <a:pt x="133724" y="1491569"/>
                    </a:lnTo>
                    <a:lnTo>
                      <a:pt x="135764" y="1490209"/>
                    </a:lnTo>
                    <a:lnTo>
                      <a:pt x="137351" y="1488848"/>
                    </a:lnTo>
                    <a:lnTo>
                      <a:pt x="139164" y="1487260"/>
                    </a:lnTo>
                    <a:lnTo>
                      <a:pt x="140297" y="1485446"/>
                    </a:lnTo>
                    <a:lnTo>
                      <a:pt x="141657" y="1483859"/>
                    </a:lnTo>
                    <a:lnTo>
                      <a:pt x="143017" y="1482044"/>
                    </a:lnTo>
                    <a:lnTo>
                      <a:pt x="143697" y="1479777"/>
                    </a:lnTo>
                    <a:lnTo>
                      <a:pt x="144604" y="1477509"/>
                    </a:lnTo>
                    <a:lnTo>
                      <a:pt x="145057" y="1475241"/>
                    </a:lnTo>
                    <a:lnTo>
                      <a:pt x="145510" y="1472973"/>
                    </a:lnTo>
                    <a:lnTo>
                      <a:pt x="145510" y="1470705"/>
                    </a:lnTo>
                    <a:lnTo>
                      <a:pt x="145510" y="1280432"/>
                    </a:lnTo>
                    <a:lnTo>
                      <a:pt x="145510" y="1277937"/>
                    </a:lnTo>
                    <a:lnTo>
                      <a:pt x="145057" y="1275669"/>
                    </a:lnTo>
                    <a:lnTo>
                      <a:pt x="144604" y="1273401"/>
                    </a:lnTo>
                    <a:lnTo>
                      <a:pt x="143697" y="1271360"/>
                    </a:lnTo>
                    <a:lnTo>
                      <a:pt x="143017" y="1269092"/>
                    </a:lnTo>
                    <a:lnTo>
                      <a:pt x="141657" y="1267051"/>
                    </a:lnTo>
                    <a:lnTo>
                      <a:pt x="140297" y="1265237"/>
                    </a:lnTo>
                    <a:lnTo>
                      <a:pt x="139164" y="1263876"/>
                    </a:lnTo>
                    <a:lnTo>
                      <a:pt x="137351" y="1262289"/>
                    </a:lnTo>
                    <a:lnTo>
                      <a:pt x="135764" y="1260701"/>
                    </a:lnTo>
                    <a:lnTo>
                      <a:pt x="133724" y="1259567"/>
                    </a:lnTo>
                    <a:lnTo>
                      <a:pt x="131911" y="1258660"/>
                    </a:lnTo>
                    <a:lnTo>
                      <a:pt x="129871" y="1257753"/>
                    </a:lnTo>
                    <a:lnTo>
                      <a:pt x="127605" y="1257300"/>
                    </a:lnTo>
                    <a:lnTo>
                      <a:pt x="125338" y="1256846"/>
                    </a:lnTo>
                    <a:lnTo>
                      <a:pt x="123072" y="1256846"/>
                    </a:lnTo>
                    <a:lnTo>
                      <a:pt x="120805" y="1256846"/>
                    </a:lnTo>
                    <a:close/>
                    <a:moveTo>
                      <a:pt x="41704" y="1201737"/>
                    </a:moveTo>
                    <a:lnTo>
                      <a:pt x="762229" y="1201737"/>
                    </a:lnTo>
                    <a:lnTo>
                      <a:pt x="770615" y="1215798"/>
                    </a:lnTo>
                    <a:lnTo>
                      <a:pt x="779455" y="1230085"/>
                    </a:lnTo>
                    <a:lnTo>
                      <a:pt x="788521" y="1243692"/>
                    </a:lnTo>
                    <a:lnTo>
                      <a:pt x="797814" y="1257300"/>
                    </a:lnTo>
                    <a:lnTo>
                      <a:pt x="807333" y="1270680"/>
                    </a:lnTo>
                    <a:lnTo>
                      <a:pt x="817079" y="1283834"/>
                    </a:lnTo>
                    <a:lnTo>
                      <a:pt x="827052" y="1296987"/>
                    </a:lnTo>
                    <a:lnTo>
                      <a:pt x="837478" y="1309687"/>
                    </a:lnTo>
                    <a:lnTo>
                      <a:pt x="847904" y="1322387"/>
                    </a:lnTo>
                    <a:lnTo>
                      <a:pt x="858783" y="1334860"/>
                    </a:lnTo>
                    <a:lnTo>
                      <a:pt x="869889" y="1347107"/>
                    </a:lnTo>
                    <a:lnTo>
                      <a:pt x="880995" y="1358900"/>
                    </a:lnTo>
                    <a:lnTo>
                      <a:pt x="892554" y="1370693"/>
                    </a:lnTo>
                    <a:lnTo>
                      <a:pt x="904113" y="1382485"/>
                    </a:lnTo>
                    <a:lnTo>
                      <a:pt x="916352" y="1393598"/>
                    </a:lnTo>
                    <a:lnTo>
                      <a:pt x="928365" y="1404484"/>
                    </a:lnTo>
                    <a:lnTo>
                      <a:pt x="940831" y="1415369"/>
                    </a:lnTo>
                    <a:lnTo>
                      <a:pt x="953070" y="1426255"/>
                    </a:lnTo>
                    <a:lnTo>
                      <a:pt x="965989" y="1436460"/>
                    </a:lnTo>
                    <a:lnTo>
                      <a:pt x="978908" y="1446666"/>
                    </a:lnTo>
                    <a:lnTo>
                      <a:pt x="992281" y="1456418"/>
                    </a:lnTo>
                    <a:lnTo>
                      <a:pt x="1005426" y="1466169"/>
                    </a:lnTo>
                    <a:lnTo>
                      <a:pt x="1019025" y="1475468"/>
                    </a:lnTo>
                    <a:lnTo>
                      <a:pt x="1032851" y="1484539"/>
                    </a:lnTo>
                    <a:lnTo>
                      <a:pt x="1046677" y="1493610"/>
                    </a:lnTo>
                    <a:lnTo>
                      <a:pt x="1060956" y="1502002"/>
                    </a:lnTo>
                    <a:lnTo>
                      <a:pt x="1075235" y="1510393"/>
                    </a:lnTo>
                    <a:lnTo>
                      <a:pt x="1089741" y="1518330"/>
                    </a:lnTo>
                    <a:lnTo>
                      <a:pt x="1104473" y="1526041"/>
                    </a:lnTo>
                    <a:lnTo>
                      <a:pt x="1119205" y="1533525"/>
                    </a:lnTo>
                    <a:lnTo>
                      <a:pt x="1134164" y="1540782"/>
                    </a:lnTo>
                    <a:lnTo>
                      <a:pt x="1149350" y="1547812"/>
                    </a:lnTo>
                    <a:lnTo>
                      <a:pt x="41704" y="1547812"/>
                    </a:lnTo>
                    <a:lnTo>
                      <a:pt x="37397" y="1547359"/>
                    </a:lnTo>
                    <a:lnTo>
                      <a:pt x="33091" y="1546905"/>
                    </a:lnTo>
                    <a:lnTo>
                      <a:pt x="29238" y="1545998"/>
                    </a:lnTo>
                    <a:lnTo>
                      <a:pt x="25385" y="1544410"/>
                    </a:lnTo>
                    <a:lnTo>
                      <a:pt x="21759" y="1542596"/>
                    </a:lnTo>
                    <a:lnTo>
                      <a:pt x="18359" y="1540555"/>
                    </a:lnTo>
                    <a:lnTo>
                      <a:pt x="15186" y="1538060"/>
                    </a:lnTo>
                    <a:lnTo>
                      <a:pt x="12239" y="1535339"/>
                    </a:lnTo>
                    <a:lnTo>
                      <a:pt x="9519" y="1532391"/>
                    </a:lnTo>
                    <a:lnTo>
                      <a:pt x="7026" y="1529443"/>
                    </a:lnTo>
                    <a:lnTo>
                      <a:pt x="4986" y="1525814"/>
                    </a:lnTo>
                    <a:lnTo>
                      <a:pt x="3173" y="1522185"/>
                    </a:lnTo>
                    <a:lnTo>
                      <a:pt x="2040" y="1518330"/>
                    </a:lnTo>
                    <a:lnTo>
                      <a:pt x="907" y="1514475"/>
                    </a:lnTo>
                    <a:lnTo>
                      <a:pt x="227" y="1510393"/>
                    </a:lnTo>
                    <a:lnTo>
                      <a:pt x="0" y="1505857"/>
                    </a:lnTo>
                    <a:lnTo>
                      <a:pt x="0" y="1243466"/>
                    </a:lnTo>
                    <a:lnTo>
                      <a:pt x="227" y="1238930"/>
                    </a:lnTo>
                    <a:lnTo>
                      <a:pt x="907" y="1234848"/>
                    </a:lnTo>
                    <a:lnTo>
                      <a:pt x="2040" y="1230992"/>
                    </a:lnTo>
                    <a:lnTo>
                      <a:pt x="3173" y="1227137"/>
                    </a:lnTo>
                    <a:lnTo>
                      <a:pt x="4986" y="1223509"/>
                    </a:lnTo>
                    <a:lnTo>
                      <a:pt x="7026" y="1220107"/>
                    </a:lnTo>
                    <a:lnTo>
                      <a:pt x="9519" y="1216932"/>
                    </a:lnTo>
                    <a:lnTo>
                      <a:pt x="12239" y="1213984"/>
                    </a:lnTo>
                    <a:lnTo>
                      <a:pt x="15186" y="1211262"/>
                    </a:lnTo>
                    <a:lnTo>
                      <a:pt x="18359" y="1208767"/>
                    </a:lnTo>
                    <a:lnTo>
                      <a:pt x="21759" y="1206726"/>
                    </a:lnTo>
                    <a:lnTo>
                      <a:pt x="25385" y="1204912"/>
                    </a:lnTo>
                    <a:lnTo>
                      <a:pt x="29238" y="1203778"/>
                    </a:lnTo>
                    <a:lnTo>
                      <a:pt x="33091" y="1202644"/>
                    </a:lnTo>
                    <a:lnTo>
                      <a:pt x="37397" y="1201964"/>
                    </a:lnTo>
                    <a:lnTo>
                      <a:pt x="41704" y="1201737"/>
                    </a:lnTo>
                    <a:close/>
                    <a:moveTo>
                      <a:pt x="535684" y="857023"/>
                    </a:moveTo>
                    <a:lnTo>
                      <a:pt x="533419" y="857476"/>
                    </a:lnTo>
                    <a:lnTo>
                      <a:pt x="531154" y="857930"/>
                    </a:lnTo>
                    <a:lnTo>
                      <a:pt x="529116" y="858837"/>
                    </a:lnTo>
                    <a:lnTo>
                      <a:pt x="527304" y="859744"/>
                    </a:lnTo>
                    <a:lnTo>
                      <a:pt x="525492" y="860878"/>
                    </a:lnTo>
                    <a:lnTo>
                      <a:pt x="523680" y="862466"/>
                    </a:lnTo>
                    <a:lnTo>
                      <a:pt x="522094" y="863826"/>
                    </a:lnTo>
                    <a:lnTo>
                      <a:pt x="520509" y="865414"/>
                    </a:lnTo>
                    <a:lnTo>
                      <a:pt x="519150" y="867228"/>
                    </a:lnTo>
                    <a:lnTo>
                      <a:pt x="518244" y="869269"/>
                    </a:lnTo>
                    <a:lnTo>
                      <a:pt x="517111" y="871310"/>
                    </a:lnTo>
                    <a:lnTo>
                      <a:pt x="516432" y="873351"/>
                    </a:lnTo>
                    <a:lnTo>
                      <a:pt x="515979" y="875846"/>
                    </a:lnTo>
                    <a:lnTo>
                      <a:pt x="515299" y="878114"/>
                    </a:lnTo>
                    <a:lnTo>
                      <a:pt x="515299" y="880609"/>
                    </a:lnTo>
                    <a:lnTo>
                      <a:pt x="515299" y="1070655"/>
                    </a:lnTo>
                    <a:lnTo>
                      <a:pt x="515299" y="1073150"/>
                    </a:lnTo>
                    <a:lnTo>
                      <a:pt x="515979" y="1075417"/>
                    </a:lnTo>
                    <a:lnTo>
                      <a:pt x="516432" y="1077685"/>
                    </a:lnTo>
                    <a:lnTo>
                      <a:pt x="517111" y="1079953"/>
                    </a:lnTo>
                    <a:lnTo>
                      <a:pt x="518244" y="1081994"/>
                    </a:lnTo>
                    <a:lnTo>
                      <a:pt x="519150" y="1083809"/>
                    </a:lnTo>
                    <a:lnTo>
                      <a:pt x="520509" y="1085623"/>
                    </a:lnTo>
                    <a:lnTo>
                      <a:pt x="522094" y="1087437"/>
                    </a:lnTo>
                    <a:lnTo>
                      <a:pt x="523680" y="1089025"/>
                    </a:lnTo>
                    <a:lnTo>
                      <a:pt x="525492" y="1090385"/>
                    </a:lnTo>
                    <a:lnTo>
                      <a:pt x="527304" y="1091519"/>
                    </a:lnTo>
                    <a:lnTo>
                      <a:pt x="529116" y="1092653"/>
                    </a:lnTo>
                    <a:lnTo>
                      <a:pt x="531154" y="1093334"/>
                    </a:lnTo>
                    <a:lnTo>
                      <a:pt x="533419" y="1094014"/>
                    </a:lnTo>
                    <a:lnTo>
                      <a:pt x="535684" y="1094241"/>
                    </a:lnTo>
                    <a:lnTo>
                      <a:pt x="537723" y="1094467"/>
                    </a:lnTo>
                    <a:lnTo>
                      <a:pt x="540215" y="1094241"/>
                    </a:lnTo>
                    <a:lnTo>
                      <a:pt x="542480" y="1094014"/>
                    </a:lnTo>
                    <a:lnTo>
                      <a:pt x="544745" y="1093334"/>
                    </a:lnTo>
                    <a:lnTo>
                      <a:pt x="546783" y="1092653"/>
                    </a:lnTo>
                    <a:lnTo>
                      <a:pt x="548595" y="1091519"/>
                    </a:lnTo>
                    <a:lnTo>
                      <a:pt x="550634" y="1090385"/>
                    </a:lnTo>
                    <a:lnTo>
                      <a:pt x="552219" y="1089025"/>
                    </a:lnTo>
                    <a:lnTo>
                      <a:pt x="554031" y="1087437"/>
                    </a:lnTo>
                    <a:lnTo>
                      <a:pt x="555390" y="1085623"/>
                    </a:lnTo>
                    <a:lnTo>
                      <a:pt x="556523" y="1083809"/>
                    </a:lnTo>
                    <a:lnTo>
                      <a:pt x="557882" y="1081994"/>
                    </a:lnTo>
                    <a:lnTo>
                      <a:pt x="558561" y="1079953"/>
                    </a:lnTo>
                    <a:lnTo>
                      <a:pt x="559468" y="1077685"/>
                    </a:lnTo>
                    <a:lnTo>
                      <a:pt x="559921" y="1075417"/>
                    </a:lnTo>
                    <a:lnTo>
                      <a:pt x="560374" y="1073150"/>
                    </a:lnTo>
                    <a:lnTo>
                      <a:pt x="560374" y="1070655"/>
                    </a:lnTo>
                    <a:lnTo>
                      <a:pt x="560374" y="880609"/>
                    </a:lnTo>
                    <a:lnTo>
                      <a:pt x="560374" y="878114"/>
                    </a:lnTo>
                    <a:lnTo>
                      <a:pt x="559921" y="875846"/>
                    </a:lnTo>
                    <a:lnTo>
                      <a:pt x="559468" y="873351"/>
                    </a:lnTo>
                    <a:lnTo>
                      <a:pt x="558561" y="871310"/>
                    </a:lnTo>
                    <a:lnTo>
                      <a:pt x="557882" y="869269"/>
                    </a:lnTo>
                    <a:lnTo>
                      <a:pt x="556523" y="867228"/>
                    </a:lnTo>
                    <a:lnTo>
                      <a:pt x="555390" y="865414"/>
                    </a:lnTo>
                    <a:lnTo>
                      <a:pt x="554031" y="863826"/>
                    </a:lnTo>
                    <a:lnTo>
                      <a:pt x="552219" y="862466"/>
                    </a:lnTo>
                    <a:lnTo>
                      <a:pt x="550634" y="860878"/>
                    </a:lnTo>
                    <a:lnTo>
                      <a:pt x="548595" y="859744"/>
                    </a:lnTo>
                    <a:lnTo>
                      <a:pt x="546783" y="858837"/>
                    </a:lnTo>
                    <a:lnTo>
                      <a:pt x="544745" y="857930"/>
                    </a:lnTo>
                    <a:lnTo>
                      <a:pt x="542480" y="857476"/>
                    </a:lnTo>
                    <a:lnTo>
                      <a:pt x="540215" y="857023"/>
                    </a:lnTo>
                    <a:lnTo>
                      <a:pt x="537723" y="857023"/>
                    </a:lnTo>
                    <a:lnTo>
                      <a:pt x="535684" y="857023"/>
                    </a:lnTo>
                    <a:close/>
                    <a:moveTo>
                      <a:pt x="396837" y="857023"/>
                    </a:moveTo>
                    <a:lnTo>
                      <a:pt x="394798" y="857476"/>
                    </a:lnTo>
                    <a:lnTo>
                      <a:pt x="392533" y="857930"/>
                    </a:lnTo>
                    <a:lnTo>
                      <a:pt x="390495" y="858837"/>
                    </a:lnTo>
                    <a:lnTo>
                      <a:pt x="388456" y="859744"/>
                    </a:lnTo>
                    <a:lnTo>
                      <a:pt x="386644" y="860878"/>
                    </a:lnTo>
                    <a:lnTo>
                      <a:pt x="384832" y="862466"/>
                    </a:lnTo>
                    <a:lnTo>
                      <a:pt x="383247" y="863826"/>
                    </a:lnTo>
                    <a:lnTo>
                      <a:pt x="381888" y="865414"/>
                    </a:lnTo>
                    <a:lnTo>
                      <a:pt x="380755" y="867228"/>
                    </a:lnTo>
                    <a:lnTo>
                      <a:pt x="379396" y="869269"/>
                    </a:lnTo>
                    <a:lnTo>
                      <a:pt x="378264" y="871310"/>
                    </a:lnTo>
                    <a:lnTo>
                      <a:pt x="377810" y="873351"/>
                    </a:lnTo>
                    <a:lnTo>
                      <a:pt x="377131" y="875846"/>
                    </a:lnTo>
                    <a:lnTo>
                      <a:pt x="376678" y="878114"/>
                    </a:lnTo>
                    <a:lnTo>
                      <a:pt x="376678" y="880609"/>
                    </a:lnTo>
                    <a:lnTo>
                      <a:pt x="376678" y="1070655"/>
                    </a:lnTo>
                    <a:lnTo>
                      <a:pt x="376678" y="1073150"/>
                    </a:lnTo>
                    <a:lnTo>
                      <a:pt x="377131" y="1075417"/>
                    </a:lnTo>
                    <a:lnTo>
                      <a:pt x="377810" y="1077685"/>
                    </a:lnTo>
                    <a:lnTo>
                      <a:pt x="378264" y="1079953"/>
                    </a:lnTo>
                    <a:lnTo>
                      <a:pt x="379396" y="1081994"/>
                    </a:lnTo>
                    <a:lnTo>
                      <a:pt x="380755" y="1083809"/>
                    </a:lnTo>
                    <a:lnTo>
                      <a:pt x="381888" y="1085623"/>
                    </a:lnTo>
                    <a:lnTo>
                      <a:pt x="383247" y="1087437"/>
                    </a:lnTo>
                    <a:lnTo>
                      <a:pt x="384832" y="1089025"/>
                    </a:lnTo>
                    <a:lnTo>
                      <a:pt x="386644" y="1090385"/>
                    </a:lnTo>
                    <a:lnTo>
                      <a:pt x="388456" y="1091519"/>
                    </a:lnTo>
                    <a:lnTo>
                      <a:pt x="390495" y="1092653"/>
                    </a:lnTo>
                    <a:lnTo>
                      <a:pt x="392533" y="1093334"/>
                    </a:lnTo>
                    <a:lnTo>
                      <a:pt x="394798" y="1094014"/>
                    </a:lnTo>
                    <a:lnTo>
                      <a:pt x="396837" y="1094241"/>
                    </a:lnTo>
                    <a:lnTo>
                      <a:pt x="399102" y="1094467"/>
                    </a:lnTo>
                    <a:lnTo>
                      <a:pt x="401594" y="1094241"/>
                    </a:lnTo>
                    <a:lnTo>
                      <a:pt x="403859" y="1094014"/>
                    </a:lnTo>
                    <a:lnTo>
                      <a:pt x="405897" y="1093334"/>
                    </a:lnTo>
                    <a:lnTo>
                      <a:pt x="407936" y="1092653"/>
                    </a:lnTo>
                    <a:lnTo>
                      <a:pt x="409974" y="1091519"/>
                    </a:lnTo>
                    <a:lnTo>
                      <a:pt x="411786" y="1090385"/>
                    </a:lnTo>
                    <a:lnTo>
                      <a:pt x="413598" y="1089025"/>
                    </a:lnTo>
                    <a:lnTo>
                      <a:pt x="415184" y="1087437"/>
                    </a:lnTo>
                    <a:lnTo>
                      <a:pt x="416769" y="1085623"/>
                    </a:lnTo>
                    <a:lnTo>
                      <a:pt x="417902" y="1083809"/>
                    </a:lnTo>
                    <a:lnTo>
                      <a:pt x="419034" y="1081994"/>
                    </a:lnTo>
                    <a:lnTo>
                      <a:pt x="420167" y="1079953"/>
                    </a:lnTo>
                    <a:lnTo>
                      <a:pt x="420846" y="1077685"/>
                    </a:lnTo>
                    <a:lnTo>
                      <a:pt x="421300" y="1075417"/>
                    </a:lnTo>
                    <a:lnTo>
                      <a:pt x="421526" y="1073150"/>
                    </a:lnTo>
                    <a:lnTo>
                      <a:pt x="421979" y="1070655"/>
                    </a:lnTo>
                    <a:lnTo>
                      <a:pt x="421979" y="880609"/>
                    </a:lnTo>
                    <a:lnTo>
                      <a:pt x="421526" y="878114"/>
                    </a:lnTo>
                    <a:lnTo>
                      <a:pt x="421300" y="875846"/>
                    </a:lnTo>
                    <a:lnTo>
                      <a:pt x="420846" y="873351"/>
                    </a:lnTo>
                    <a:lnTo>
                      <a:pt x="420167" y="871310"/>
                    </a:lnTo>
                    <a:lnTo>
                      <a:pt x="419034" y="869269"/>
                    </a:lnTo>
                    <a:lnTo>
                      <a:pt x="417902" y="867228"/>
                    </a:lnTo>
                    <a:lnTo>
                      <a:pt x="416769" y="865414"/>
                    </a:lnTo>
                    <a:lnTo>
                      <a:pt x="415184" y="863826"/>
                    </a:lnTo>
                    <a:lnTo>
                      <a:pt x="413598" y="862466"/>
                    </a:lnTo>
                    <a:lnTo>
                      <a:pt x="411786" y="860878"/>
                    </a:lnTo>
                    <a:lnTo>
                      <a:pt x="409974" y="859744"/>
                    </a:lnTo>
                    <a:lnTo>
                      <a:pt x="407936" y="858837"/>
                    </a:lnTo>
                    <a:lnTo>
                      <a:pt x="405897" y="857930"/>
                    </a:lnTo>
                    <a:lnTo>
                      <a:pt x="403859" y="857476"/>
                    </a:lnTo>
                    <a:lnTo>
                      <a:pt x="401594" y="857023"/>
                    </a:lnTo>
                    <a:lnTo>
                      <a:pt x="399102" y="857023"/>
                    </a:lnTo>
                    <a:lnTo>
                      <a:pt x="396837" y="857023"/>
                    </a:lnTo>
                    <a:close/>
                    <a:moveTo>
                      <a:pt x="259348" y="857023"/>
                    </a:moveTo>
                    <a:lnTo>
                      <a:pt x="257083" y="857476"/>
                    </a:lnTo>
                    <a:lnTo>
                      <a:pt x="255045" y="857930"/>
                    </a:lnTo>
                    <a:lnTo>
                      <a:pt x="252780" y="858837"/>
                    </a:lnTo>
                    <a:lnTo>
                      <a:pt x="250741" y="859744"/>
                    </a:lnTo>
                    <a:lnTo>
                      <a:pt x="248929" y="860878"/>
                    </a:lnTo>
                    <a:lnTo>
                      <a:pt x="247117" y="862466"/>
                    </a:lnTo>
                    <a:lnTo>
                      <a:pt x="245758" y="863826"/>
                    </a:lnTo>
                    <a:lnTo>
                      <a:pt x="244172" y="865414"/>
                    </a:lnTo>
                    <a:lnTo>
                      <a:pt x="242813" y="867228"/>
                    </a:lnTo>
                    <a:lnTo>
                      <a:pt x="241907" y="869269"/>
                    </a:lnTo>
                    <a:lnTo>
                      <a:pt x="240775" y="871310"/>
                    </a:lnTo>
                    <a:lnTo>
                      <a:pt x="240095" y="873351"/>
                    </a:lnTo>
                    <a:lnTo>
                      <a:pt x="239416" y="875846"/>
                    </a:lnTo>
                    <a:lnTo>
                      <a:pt x="239189" y="878114"/>
                    </a:lnTo>
                    <a:lnTo>
                      <a:pt x="238963" y="880609"/>
                    </a:lnTo>
                    <a:lnTo>
                      <a:pt x="238963" y="1070655"/>
                    </a:lnTo>
                    <a:lnTo>
                      <a:pt x="239189" y="1073150"/>
                    </a:lnTo>
                    <a:lnTo>
                      <a:pt x="239416" y="1075417"/>
                    </a:lnTo>
                    <a:lnTo>
                      <a:pt x="240095" y="1077685"/>
                    </a:lnTo>
                    <a:lnTo>
                      <a:pt x="240775" y="1079953"/>
                    </a:lnTo>
                    <a:lnTo>
                      <a:pt x="241907" y="1081994"/>
                    </a:lnTo>
                    <a:lnTo>
                      <a:pt x="242813" y="1083809"/>
                    </a:lnTo>
                    <a:lnTo>
                      <a:pt x="244172" y="1085623"/>
                    </a:lnTo>
                    <a:lnTo>
                      <a:pt x="245758" y="1087437"/>
                    </a:lnTo>
                    <a:lnTo>
                      <a:pt x="247117" y="1089025"/>
                    </a:lnTo>
                    <a:lnTo>
                      <a:pt x="248929" y="1090385"/>
                    </a:lnTo>
                    <a:lnTo>
                      <a:pt x="250741" y="1091519"/>
                    </a:lnTo>
                    <a:lnTo>
                      <a:pt x="252780" y="1092653"/>
                    </a:lnTo>
                    <a:lnTo>
                      <a:pt x="255045" y="1093334"/>
                    </a:lnTo>
                    <a:lnTo>
                      <a:pt x="257083" y="1094014"/>
                    </a:lnTo>
                    <a:lnTo>
                      <a:pt x="259348" y="1094241"/>
                    </a:lnTo>
                    <a:lnTo>
                      <a:pt x="261613" y="1094467"/>
                    </a:lnTo>
                    <a:lnTo>
                      <a:pt x="263878" y="1094241"/>
                    </a:lnTo>
                    <a:lnTo>
                      <a:pt x="266370" y="1094014"/>
                    </a:lnTo>
                    <a:lnTo>
                      <a:pt x="268409" y="1093334"/>
                    </a:lnTo>
                    <a:lnTo>
                      <a:pt x="270447" y="1092653"/>
                    </a:lnTo>
                    <a:lnTo>
                      <a:pt x="272486" y="1091519"/>
                    </a:lnTo>
                    <a:lnTo>
                      <a:pt x="274298" y="1090385"/>
                    </a:lnTo>
                    <a:lnTo>
                      <a:pt x="276110" y="1089025"/>
                    </a:lnTo>
                    <a:lnTo>
                      <a:pt x="277695" y="1087437"/>
                    </a:lnTo>
                    <a:lnTo>
                      <a:pt x="278828" y="1085623"/>
                    </a:lnTo>
                    <a:lnTo>
                      <a:pt x="280187" y="1083809"/>
                    </a:lnTo>
                    <a:lnTo>
                      <a:pt x="281546" y="1081994"/>
                    </a:lnTo>
                    <a:lnTo>
                      <a:pt x="282452" y="1079953"/>
                    </a:lnTo>
                    <a:lnTo>
                      <a:pt x="283358" y="1077685"/>
                    </a:lnTo>
                    <a:lnTo>
                      <a:pt x="283811" y="1075417"/>
                    </a:lnTo>
                    <a:lnTo>
                      <a:pt x="284037" y="1073150"/>
                    </a:lnTo>
                    <a:lnTo>
                      <a:pt x="284037" y="1070655"/>
                    </a:lnTo>
                    <a:lnTo>
                      <a:pt x="284037" y="880609"/>
                    </a:lnTo>
                    <a:lnTo>
                      <a:pt x="284037" y="878114"/>
                    </a:lnTo>
                    <a:lnTo>
                      <a:pt x="283811" y="875846"/>
                    </a:lnTo>
                    <a:lnTo>
                      <a:pt x="283358" y="873351"/>
                    </a:lnTo>
                    <a:lnTo>
                      <a:pt x="282452" y="871310"/>
                    </a:lnTo>
                    <a:lnTo>
                      <a:pt x="281546" y="869269"/>
                    </a:lnTo>
                    <a:lnTo>
                      <a:pt x="280187" y="867228"/>
                    </a:lnTo>
                    <a:lnTo>
                      <a:pt x="278828" y="865414"/>
                    </a:lnTo>
                    <a:lnTo>
                      <a:pt x="277695" y="863826"/>
                    </a:lnTo>
                    <a:lnTo>
                      <a:pt x="276110" y="862466"/>
                    </a:lnTo>
                    <a:lnTo>
                      <a:pt x="274298" y="860878"/>
                    </a:lnTo>
                    <a:lnTo>
                      <a:pt x="272486" y="859744"/>
                    </a:lnTo>
                    <a:lnTo>
                      <a:pt x="270447" y="858837"/>
                    </a:lnTo>
                    <a:lnTo>
                      <a:pt x="268409" y="857930"/>
                    </a:lnTo>
                    <a:lnTo>
                      <a:pt x="266370" y="857476"/>
                    </a:lnTo>
                    <a:lnTo>
                      <a:pt x="263878" y="857023"/>
                    </a:lnTo>
                    <a:lnTo>
                      <a:pt x="261613" y="857023"/>
                    </a:lnTo>
                    <a:lnTo>
                      <a:pt x="259348" y="857023"/>
                    </a:lnTo>
                    <a:close/>
                    <a:moveTo>
                      <a:pt x="120727" y="857023"/>
                    </a:moveTo>
                    <a:lnTo>
                      <a:pt x="118462" y="857476"/>
                    </a:lnTo>
                    <a:lnTo>
                      <a:pt x="116424" y="857930"/>
                    </a:lnTo>
                    <a:lnTo>
                      <a:pt x="113932" y="858837"/>
                    </a:lnTo>
                    <a:lnTo>
                      <a:pt x="112120" y="859744"/>
                    </a:lnTo>
                    <a:lnTo>
                      <a:pt x="110535" y="860878"/>
                    </a:lnTo>
                    <a:lnTo>
                      <a:pt x="108722" y="862466"/>
                    </a:lnTo>
                    <a:lnTo>
                      <a:pt x="107137" y="863826"/>
                    </a:lnTo>
                    <a:lnTo>
                      <a:pt x="105551" y="865414"/>
                    </a:lnTo>
                    <a:lnTo>
                      <a:pt x="104192" y="867228"/>
                    </a:lnTo>
                    <a:lnTo>
                      <a:pt x="103286" y="869269"/>
                    </a:lnTo>
                    <a:lnTo>
                      <a:pt x="102154" y="871310"/>
                    </a:lnTo>
                    <a:lnTo>
                      <a:pt x="101474" y="873351"/>
                    </a:lnTo>
                    <a:lnTo>
                      <a:pt x="100795" y="875846"/>
                    </a:lnTo>
                    <a:lnTo>
                      <a:pt x="100568" y="878114"/>
                    </a:lnTo>
                    <a:lnTo>
                      <a:pt x="100342" y="880609"/>
                    </a:lnTo>
                    <a:lnTo>
                      <a:pt x="100342" y="1070655"/>
                    </a:lnTo>
                    <a:lnTo>
                      <a:pt x="100568" y="1073150"/>
                    </a:lnTo>
                    <a:lnTo>
                      <a:pt x="100795" y="1075417"/>
                    </a:lnTo>
                    <a:lnTo>
                      <a:pt x="101474" y="1077685"/>
                    </a:lnTo>
                    <a:lnTo>
                      <a:pt x="102154" y="1079953"/>
                    </a:lnTo>
                    <a:lnTo>
                      <a:pt x="103286" y="1081994"/>
                    </a:lnTo>
                    <a:lnTo>
                      <a:pt x="104192" y="1083809"/>
                    </a:lnTo>
                    <a:lnTo>
                      <a:pt x="105551" y="1085623"/>
                    </a:lnTo>
                    <a:lnTo>
                      <a:pt x="107137" y="1087437"/>
                    </a:lnTo>
                    <a:lnTo>
                      <a:pt x="108722" y="1089025"/>
                    </a:lnTo>
                    <a:lnTo>
                      <a:pt x="110535" y="1090385"/>
                    </a:lnTo>
                    <a:lnTo>
                      <a:pt x="112120" y="1091519"/>
                    </a:lnTo>
                    <a:lnTo>
                      <a:pt x="113932" y="1092653"/>
                    </a:lnTo>
                    <a:lnTo>
                      <a:pt x="116424" y="1093334"/>
                    </a:lnTo>
                    <a:lnTo>
                      <a:pt x="118462" y="1094014"/>
                    </a:lnTo>
                    <a:lnTo>
                      <a:pt x="120727" y="1094241"/>
                    </a:lnTo>
                    <a:lnTo>
                      <a:pt x="122992" y="1094467"/>
                    </a:lnTo>
                    <a:lnTo>
                      <a:pt x="125257" y="1094241"/>
                    </a:lnTo>
                    <a:lnTo>
                      <a:pt x="127522" y="1094014"/>
                    </a:lnTo>
                    <a:lnTo>
                      <a:pt x="129787" y="1093334"/>
                    </a:lnTo>
                    <a:lnTo>
                      <a:pt x="131826" y="1092653"/>
                    </a:lnTo>
                    <a:lnTo>
                      <a:pt x="133638" y="1091519"/>
                    </a:lnTo>
                    <a:lnTo>
                      <a:pt x="135677" y="1090385"/>
                    </a:lnTo>
                    <a:lnTo>
                      <a:pt x="137262" y="1089025"/>
                    </a:lnTo>
                    <a:lnTo>
                      <a:pt x="139074" y="1087437"/>
                    </a:lnTo>
                    <a:lnTo>
                      <a:pt x="140207" y="1085623"/>
                    </a:lnTo>
                    <a:lnTo>
                      <a:pt x="141566" y="1083809"/>
                    </a:lnTo>
                    <a:lnTo>
                      <a:pt x="142925" y="1081994"/>
                    </a:lnTo>
                    <a:lnTo>
                      <a:pt x="143604" y="1079953"/>
                    </a:lnTo>
                    <a:lnTo>
                      <a:pt x="144510" y="1077685"/>
                    </a:lnTo>
                    <a:lnTo>
                      <a:pt x="144963" y="1075417"/>
                    </a:lnTo>
                    <a:lnTo>
                      <a:pt x="145416" y="1073150"/>
                    </a:lnTo>
                    <a:lnTo>
                      <a:pt x="145416" y="1070655"/>
                    </a:lnTo>
                    <a:lnTo>
                      <a:pt x="145416" y="880609"/>
                    </a:lnTo>
                    <a:lnTo>
                      <a:pt x="145416" y="878114"/>
                    </a:lnTo>
                    <a:lnTo>
                      <a:pt x="144963" y="875846"/>
                    </a:lnTo>
                    <a:lnTo>
                      <a:pt x="144510" y="873351"/>
                    </a:lnTo>
                    <a:lnTo>
                      <a:pt x="143604" y="871310"/>
                    </a:lnTo>
                    <a:lnTo>
                      <a:pt x="142925" y="869269"/>
                    </a:lnTo>
                    <a:lnTo>
                      <a:pt x="141566" y="867228"/>
                    </a:lnTo>
                    <a:lnTo>
                      <a:pt x="140207" y="865414"/>
                    </a:lnTo>
                    <a:lnTo>
                      <a:pt x="139074" y="863826"/>
                    </a:lnTo>
                    <a:lnTo>
                      <a:pt x="137262" y="862466"/>
                    </a:lnTo>
                    <a:lnTo>
                      <a:pt x="135677" y="860878"/>
                    </a:lnTo>
                    <a:lnTo>
                      <a:pt x="133638" y="859744"/>
                    </a:lnTo>
                    <a:lnTo>
                      <a:pt x="131826" y="858837"/>
                    </a:lnTo>
                    <a:lnTo>
                      <a:pt x="129787" y="857930"/>
                    </a:lnTo>
                    <a:lnTo>
                      <a:pt x="127522" y="857476"/>
                    </a:lnTo>
                    <a:lnTo>
                      <a:pt x="125257" y="857023"/>
                    </a:lnTo>
                    <a:lnTo>
                      <a:pt x="122992" y="857023"/>
                    </a:lnTo>
                    <a:lnTo>
                      <a:pt x="120727" y="857023"/>
                    </a:lnTo>
                    <a:close/>
                    <a:moveTo>
                      <a:pt x="41677" y="801687"/>
                    </a:moveTo>
                    <a:lnTo>
                      <a:pt x="646219" y="801687"/>
                    </a:lnTo>
                    <a:lnTo>
                      <a:pt x="646445" y="813480"/>
                    </a:lnTo>
                    <a:lnTo>
                      <a:pt x="647352" y="825046"/>
                    </a:lnTo>
                    <a:lnTo>
                      <a:pt x="648031" y="836612"/>
                    </a:lnTo>
                    <a:lnTo>
                      <a:pt x="648711" y="847951"/>
                    </a:lnTo>
                    <a:lnTo>
                      <a:pt x="649843" y="859291"/>
                    </a:lnTo>
                    <a:lnTo>
                      <a:pt x="651202" y="870857"/>
                    </a:lnTo>
                    <a:lnTo>
                      <a:pt x="653920" y="893309"/>
                    </a:lnTo>
                    <a:lnTo>
                      <a:pt x="657318" y="915760"/>
                    </a:lnTo>
                    <a:lnTo>
                      <a:pt x="661395" y="937985"/>
                    </a:lnTo>
                    <a:lnTo>
                      <a:pt x="665925" y="960210"/>
                    </a:lnTo>
                    <a:lnTo>
                      <a:pt x="670908" y="981982"/>
                    </a:lnTo>
                    <a:lnTo>
                      <a:pt x="676797" y="1003526"/>
                    </a:lnTo>
                    <a:lnTo>
                      <a:pt x="683139" y="1024844"/>
                    </a:lnTo>
                    <a:lnTo>
                      <a:pt x="689708" y="1045935"/>
                    </a:lnTo>
                    <a:lnTo>
                      <a:pt x="697183" y="1066800"/>
                    </a:lnTo>
                    <a:lnTo>
                      <a:pt x="705337" y="1087437"/>
                    </a:lnTo>
                    <a:lnTo>
                      <a:pt x="713491" y="1107848"/>
                    </a:lnTo>
                    <a:lnTo>
                      <a:pt x="722551" y="1128032"/>
                    </a:lnTo>
                    <a:lnTo>
                      <a:pt x="731838" y="1147762"/>
                    </a:lnTo>
                    <a:lnTo>
                      <a:pt x="41677" y="1147762"/>
                    </a:lnTo>
                    <a:lnTo>
                      <a:pt x="37373" y="1147535"/>
                    </a:lnTo>
                    <a:lnTo>
                      <a:pt x="33070" y="1147082"/>
                    </a:lnTo>
                    <a:lnTo>
                      <a:pt x="29219" y="1145948"/>
                    </a:lnTo>
                    <a:lnTo>
                      <a:pt x="25369" y="1144587"/>
                    </a:lnTo>
                    <a:lnTo>
                      <a:pt x="21745" y="1142773"/>
                    </a:lnTo>
                    <a:lnTo>
                      <a:pt x="18347" y="1140505"/>
                    </a:lnTo>
                    <a:lnTo>
                      <a:pt x="15176" y="1138237"/>
                    </a:lnTo>
                    <a:lnTo>
                      <a:pt x="12231" y="1135742"/>
                    </a:lnTo>
                    <a:lnTo>
                      <a:pt x="9513" y="1132567"/>
                    </a:lnTo>
                    <a:lnTo>
                      <a:pt x="7022" y="1129619"/>
                    </a:lnTo>
                    <a:lnTo>
                      <a:pt x="4983" y="1125991"/>
                    </a:lnTo>
                    <a:lnTo>
                      <a:pt x="3171" y="1122362"/>
                    </a:lnTo>
                    <a:lnTo>
                      <a:pt x="2039" y="1118507"/>
                    </a:lnTo>
                    <a:lnTo>
                      <a:pt x="906" y="1114651"/>
                    </a:lnTo>
                    <a:lnTo>
                      <a:pt x="226" y="1110342"/>
                    </a:lnTo>
                    <a:lnTo>
                      <a:pt x="0" y="1106034"/>
                    </a:lnTo>
                    <a:lnTo>
                      <a:pt x="0" y="843642"/>
                    </a:lnTo>
                    <a:lnTo>
                      <a:pt x="226" y="839334"/>
                    </a:lnTo>
                    <a:lnTo>
                      <a:pt x="906" y="835025"/>
                    </a:lnTo>
                    <a:lnTo>
                      <a:pt x="2039" y="831169"/>
                    </a:lnTo>
                    <a:lnTo>
                      <a:pt x="3171" y="827314"/>
                    </a:lnTo>
                    <a:lnTo>
                      <a:pt x="4983" y="823685"/>
                    </a:lnTo>
                    <a:lnTo>
                      <a:pt x="7022" y="820284"/>
                    </a:lnTo>
                    <a:lnTo>
                      <a:pt x="9513" y="816882"/>
                    </a:lnTo>
                    <a:lnTo>
                      <a:pt x="12231" y="814160"/>
                    </a:lnTo>
                    <a:lnTo>
                      <a:pt x="15176" y="811212"/>
                    </a:lnTo>
                    <a:lnTo>
                      <a:pt x="18347" y="808944"/>
                    </a:lnTo>
                    <a:lnTo>
                      <a:pt x="21745" y="806903"/>
                    </a:lnTo>
                    <a:lnTo>
                      <a:pt x="25369" y="805089"/>
                    </a:lnTo>
                    <a:lnTo>
                      <a:pt x="29219" y="803728"/>
                    </a:lnTo>
                    <a:lnTo>
                      <a:pt x="33070" y="802821"/>
                    </a:lnTo>
                    <a:lnTo>
                      <a:pt x="37373" y="801914"/>
                    </a:lnTo>
                    <a:lnTo>
                      <a:pt x="41677" y="801687"/>
                    </a:lnTo>
                    <a:close/>
                    <a:moveTo>
                      <a:pt x="535686" y="454968"/>
                    </a:moveTo>
                    <a:lnTo>
                      <a:pt x="533420" y="455649"/>
                    </a:lnTo>
                    <a:lnTo>
                      <a:pt x="531155" y="456103"/>
                    </a:lnTo>
                    <a:lnTo>
                      <a:pt x="529117" y="456784"/>
                    </a:lnTo>
                    <a:lnTo>
                      <a:pt x="527305" y="457918"/>
                    </a:lnTo>
                    <a:lnTo>
                      <a:pt x="525493" y="459280"/>
                    </a:lnTo>
                    <a:lnTo>
                      <a:pt x="523681" y="460415"/>
                    </a:lnTo>
                    <a:lnTo>
                      <a:pt x="522095" y="462003"/>
                    </a:lnTo>
                    <a:lnTo>
                      <a:pt x="520510" y="463592"/>
                    </a:lnTo>
                    <a:lnTo>
                      <a:pt x="519151" y="465634"/>
                    </a:lnTo>
                    <a:lnTo>
                      <a:pt x="518245" y="467450"/>
                    </a:lnTo>
                    <a:lnTo>
                      <a:pt x="517112" y="469492"/>
                    </a:lnTo>
                    <a:lnTo>
                      <a:pt x="516433" y="471761"/>
                    </a:lnTo>
                    <a:lnTo>
                      <a:pt x="515980" y="473804"/>
                    </a:lnTo>
                    <a:lnTo>
                      <a:pt x="515300" y="476527"/>
                    </a:lnTo>
                    <a:lnTo>
                      <a:pt x="515300" y="478796"/>
                    </a:lnTo>
                    <a:lnTo>
                      <a:pt x="515300" y="668967"/>
                    </a:lnTo>
                    <a:lnTo>
                      <a:pt x="515300" y="671237"/>
                    </a:lnTo>
                    <a:lnTo>
                      <a:pt x="515980" y="673960"/>
                    </a:lnTo>
                    <a:lnTo>
                      <a:pt x="516433" y="676002"/>
                    </a:lnTo>
                    <a:lnTo>
                      <a:pt x="517112" y="678272"/>
                    </a:lnTo>
                    <a:lnTo>
                      <a:pt x="518245" y="680314"/>
                    </a:lnTo>
                    <a:lnTo>
                      <a:pt x="519151" y="682357"/>
                    </a:lnTo>
                    <a:lnTo>
                      <a:pt x="520510" y="684172"/>
                    </a:lnTo>
                    <a:lnTo>
                      <a:pt x="522095" y="685761"/>
                    </a:lnTo>
                    <a:lnTo>
                      <a:pt x="523681" y="687349"/>
                    </a:lnTo>
                    <a:lnTo>
                      <a:pt x="525493" y="688711"/>
                    </a:lnTo>
                    <a:lnTo>
                      <a:pt x="527305" y="689845"/>
                    </a:lnTo>
                    <a:lnTo>
                      <a:pt x="529117" y="690980"/>
                    </a:lnTo>
                    <a:lnTo>
                      <a:pt x="531155" y="691661"/>
                    </a:lnTo>
                    <a:lnTo>
                      <a:pt x="533420" y="692115"/>
                    </a:lnTo>
                    <a:lnTo>
                      <a:pt x="535686" y="692796"/>
                    </a:lnTo>
                    <a:lnTo>
                      <a:pt x="537724" y="692796"/>
                    </a:lnTo>
                    <a:lnTo>
                      <a:pt x="540216" y="692796"/>
                    </a:lnTo>
                    <a:lnTo>
                      <a:pt x="542481" y="692115"/>
                    </a:lnTo>
                    <a:lnTo>
                      <a:pt x="544746" y="691661"/>
                    </a:lnTo>
                    <a:lnTo>
                      <a:pt x="546784" y="690980"/>
                    </a:lnTo>
                    <a:lnTo>
                      <a:pt x="548596" y="689845"/>
                    </a:lnTo>
                    <a:lnTo>
                      <a:pt x="550635" y="688711"/>
                    </a:lnTo>
                    <a:lnTo>
                      <a:pt x="552220" y="687349"/>
                    </a:lnTo>
                    <a:lnTo>
                      <a:pt x="554033" y="685761"/>
                    </a:lnTo>
                    <a:lnTo>
                      <a:pt x="555392" y="684172"/>
                    </a:lnTo>
                    <a:lnTo>
                      <a:pt x="556524" y="682357"/>
                    </a:lnTo>
                    <a:lnTo>
                      <a:pt x="557883" y="680314"/>
                    </a:lnTo>
                    <a:lnTo>
                      <a:pt x="558563" y="678272"/>
                    </a:lnTo>
                    <a:lnTo>
                      <a:pt x="559469" y="676002"/>
                    </a:lnTo>
                    <a:lnTo>
                      <a:pt x="559922" y="673960"/>
                    </a:lnTo>
                    <a:lnTo>
                      <a:pt x="560375" y="671237"/>
                    </a:lnTo>
                    <a:lnTo>
                      <a:pt x="560375" y="668967"/>
                    </a:lnTo>
                    <a:lnTo>
                      <a:pt x="560375" y="478796"/>
                    </a:lnTo>
                    <a:lnTo>
                      <a:pt x="560375" y="476527"/>
                    </a:lnTo>
                    <a:lnTo>
                      <a:pt x="559922" y="473804"/>
                    </a:lnTo>
                    <a:lnTo>
                      <a:pt x="559469" y="471761"/>
                    </a:lnTo>
                    <a:lnTo>
                      <a:pt x="558563" y="469492"/>
                    </a:lnTo>
                    <a:lnTo>
                      <a:pt x="557883" y="467450"/>
                    </a:lnTo>
                    <a:lnTo>
                      <a:pt x="556524" y="465634"/>
                    </a:lnTo>
                    <a:lnTo>
                      <a:pt x="555392" y="463592"/>
                    </a:lnTo>
                    <a:lnTo>
                      <a:pt x="554033" y="462003"/>
                    </a:lnTo>
                    <a:lnTo>
                      <a:pt x="552220" y="460415"/>
                    </a:lnTo>
                    <a:lnTo>
                      <a:pt x="550635" y="459280"/>
                    </a:lnTo>
                    <a:lnTo>
                      <a:pt x="548596" y="457918"/>
                    </a:lnTo>
                    <a:lnTo>
                      <a:pt x="546784" y="456784"/>
                    </a:lnTo>
                    <a:lnTo>
                      <a:pt x="544746" y="456103"/>
                    </a:lnTo>
                    <a:lnTo>
                      <a:pt x="542481" y="455649"/>
                    </a:lnTo>
                    <a:lnTo>
                      <a:pt x="540216" y="454968"/>
                    </a:lnTo>
                    <a:lnTo>
                      <a:pt x="537724" y="454968"/>
                    </a:lnTo>
                    <a:lnTo>
                      <a:pt x="535686" y="454968"/>
                    </a:lnTo>
                    <a:close/>
                    <a:moveTo>
                      <a:pt x="396838" y="454968"/>
                    </a:moveTo>
                    <a:lnTo>
                      <a:pt x="394799" y="455649"/>
                    </a:lnTo>
                    <a:lnTo>
                      <a:pt x="392534" y="456103"/>
                    </a:lnTo>
                    <a:lnTo>
                      <a:pt x="390496" y="456784"/>
                    </a:lnTo>
                    <a:lnTo>
                      <a:pt x="388457" y="457918"/>
                    </a:lnTo>
                    <a:lnTo>
                      <a:pt x="386645" y="459280"/>
                    </a:lnTo>
                    <a:lnTo>
                      <a:pt x="384833" y="460415"/>
                    </a:lnTo>
                    <a:lnTo>
                      <a:pt x="383247" y="462003"/>
                    </a:lnTo>
                    <a:lnTo>
                      <a:pt x="381888" y="463592"/>
                    </a:lnTo>
                    <a:lnTo>
                      <a:pt x="380756" y="465634"/>
                    </a:lnTo>
                    <a:lnTo>
                      <a:pt x="379397" y="467450"/>
                    </a:lnTo>
                    <a:lnTo>
                      <a:pt x="378264" y="469492"/>
                    </a:lnTo>
                    <a:lnTo>
                      <a:pt x="377811" y="471761"/>
                    </a:lnTo>
                    <a:lnTo>
                      <a:pt x="377132" y="473804"/>
                    </a:lnTo>
                    <a:lnTo>
                      <a:pt x="376679" y="476527"/>
                    </a:lnTo>
                    <a:lnTo>
                      <a:pt x="376679" y="478796"/>
                    </a:lnTo>
                    <a:lnTo>
                      <a:pt x="376679" y="668967"/>
                    </a:lnTo>
                    <a:lnTo>
                      <a:pt x="376679" y="671237"/>
                    </a:lnTo>
                    <a:lnTo>
                      <a:pt x="377132" y="673960"/>
                    </a:lnTo>
                    <a:lnTo>
                      <a:pt x="377811" y="676002"/>
                    </a:lnTo>
                    <a:lnTo>
                      <a:pt x="378264" y="678272"/>
                    </a:lnTo>
                    <a:lnTo>
                      <a:pt x="379397" y="680314"/>
                    </a:lnTo>
                    <a:lnTo>
                      <a:pt x="380756" y="682357"/>
                    </a:lnTo>
                    <a:lnTo>
                      <a:pt x="381888" y="684172"/>
                    </a:lnTo>
                    <a:lnTo>
                      <a:pt x="383247" y="685761"/>
                    </a:lnTo>
                    <a:lnTo>
                      <a:pt x="384833" y="687349"/>
                    </a:lnTo>
                    <a:lnTo>
                      <a:pt x="386645" y="688711"/>
                    </a:lnTo>
                    <a:lnTo>
                      <a:pt x="388457" y="689845"/>
                    </a:lnTo>
                    <a:lnTo>
                      <a:pt x="390496" y="690980"/>
                    </a:lnTo>
                    <a:lnTo>
                      <a:pt x="392534" y="691661"/>
                    </a:lnTo>
                    <a:lnTo>
                      <a:pt x="394799" y="692115"/>
                    </a:lnTo>
                    <a:lnTo>
                      <a:pt x="396838" y="692796"/>
                    </a:lnTo>
                    <a:lnTo>
                      <a:pt x="399103" y="692796"/>
                    </a:lnTo>
                    <a:lnTo>
                      <a:pt x="401595" y="692796"/>
                    </a:lnTo>
                    <a:lnTo>
                      <a:pt x="403859" y="692115"/>
                    </a:lnTo>
                    <a:lnTo>
                      <a:pt x="405898" y="691661"/>
                    </a:lnTo>
                    <a:lnTo>
                      <a:pt x="407937" y="690980"/>
                    </a:lnTo>
                    <a:lnTo>
                      <a:pt x="409975" y="689845"/>
                    </a:lnTo>
                    <a:lnTo>
                      <a:pt x="411787" y="688711"/>
                    </a:lnTo>
                    <a:lnTo>
                      <a:pt x="413599" y="687349"/>
                    </a:lnTo>
                    <a:lnTo>
                      <a:pt x="415185" y="685761"/>
                    </a:lnTo>
                    <a:lnTo>
                      <a:pt x="416770" y="684172"/>
                    </a:lnTo>
                    <a:lnTo>
                      <a:pt x="417903" y="682357"/>
                    </a:lnTo>
                    <a:lnTo>
                      <a:pt x="419035" y="680314"/>
                    </a:lnTo>
                    <a:lnTo>
                      <a:pt x="420168" y="678272"/>
                    </a:lnTo>
                    <a:lnTo>
                      <a:pt x="420847" y="676002"/>
                    </a:lnTo>
                    <a:lnTo>
                      <a:pt x="421300" y="673960"/>
                    </a:lnTo>
                    <a:lnTo>
                      <a:pt x="421527" y="671237"/>
                    </a:lnTo>
                    <a:lnTo>
                      <a:pt x="421980" y="668967"/>
                    </a:lnTo>
                    <a:lnTo>
                      <a:pt x="421980" y="478796"/>
                    </a:lnTo>
                    <a:lnTo>
                      <a:pt x="421527" y="476527"/>
                    </a:lnTo>
                    <a:lnTo>
                      <a:pt x="421300" y="473804"/>
                    </a:lnTo>
                    <a:lnTo>
                      <a:pt x="420847" y="471761"/>
                    </a:lnTo>
                    <a:lnTo>
                      <a:pt x="420168" y="469492"/>
                    </a:lnTo>
                    <a:lnTo>
                      <a:pt x="419035" y="467450"/>
                    </a:lnTo>
                    <a:lnTo>
                      <a:pt x="417903" y="465634"/>
                    </a:lnTo>
                    <a:lnTo>
                      <a:pt x="416770" y="463592"/>
                    </a:lnTo>
                    <a:lnTo>
                      <a:pt x="415185" y="462003"/>
                    </a:lnTo>
                    <a:lnTo>
                      <a:pt x="413599" y="460415"/>
                    </a:lnTo>
                    <a:lnTo>
                      <a:pt x="411787" y="459280"/>
                    </a:lnTo>
                    <a:lnTo>
                      <a:pt x="409975" y="457918"/>
                    </a:lnTo>
                    <a:lnTo>
                      <a:pt x="407937" y="456784"/>
                    </a:lnTo>
                    <a:lnTo>
                      <a:pt x="405898" y="456103"/>
                    </a:lnTo>
                    <a:lnTo>
                      <a:pt x="403859" y="455649"/>
                    </a:lnTo>
                    <a:lnTo>
                      <a:pt x="401595" y="454968"/>
                    </a:lnTo>
                    <a:lnTo>
                      <a:pt x="399103" y="454968"/>
                    </a:lnTo>
                    <a:lnTo>
                      <a:pt x="396838" y="454968"/>
                    </a:lnTo>
                    <a:close/>
                    <a:moveTo>
                      <a:pt x="259349" y="454968"/>
                    </a:moveTo>
                    <a:lnTo>
                      <a:pt x="257084" y="455649"/>
                    </a:lnTo>
                    <a:lnTo>
                      <a:pt x="255045" y="456103"/>
                    </a:lnTo>
                    <a:lnTo>
                      <a:pt x="252780" y="456784"/>
                    </a:lnTo>
                    <a:lnTo>
                      <a:pt x="250742" y="457918"/>
                    </a:lnTo>
                    <a:lnTo>
                      <a:pt x="248930" y="459280"/>
                    </a:lnTo>
                    <a:lnTo>
                      <a:pt x="247118" y="460415"/>
                    </a:lnTo>
                    <a:lnTo>
                      <a:pt x="245759" y="462003"/>
                    </a:lnTo>
                    <a:lnTo>
                      <a:pt x="244173" y="463592"/>
                    </a:lnTo>
                    <a:lnTo>
                      <a:pt x="242814" y="465634"/>
                    </a:lnTo>
                    <a:lnTo>
                      <a:pt x="241908" y="467450"/>
                    </a:lnTo>
                    <a:lnTo>
                      <a:pt x="240775" y="469492"/>
                    </a:lnTo>
                    <a:lnTo>
                      <a:pt x="240096" y="471761"/>
                    </a:lnTo>
                    <a:lnTo>
                      <a:pt x="239417" y="473804"/>
                    </a:lnTo>
                    <a:lnTo>
                      <a:pt x="239190" y="476527"/>
                    </a:lnTo>
                    <a:lnTo>
                      <a:pt x="238963" y="478796"/>
                    </a:lnTo>
                    <a:lnTo>
                      <a:pt x="238963" y="668967"/>
                    </a:lnTo>
                    <a:lnTo>
                      <a:pt x="239190" y="671237"/>
                    </a:lnTo>
                    <a:lnTo>
                      <a:pt x="239417" y="673960"/>
                    </a:lnTo>
                    <a:lnTo>
                      <a:pt x="240096" y="676002"/>
                    </a:lnTo>
                    <a:lnTo>
                      <a:pt x="240775" y="678272"/>
                    </a:lnTo>
                    <a:lnTo>
                      <a:pt x="241908" y="680314"/>
                    </a:lnTo>
                    <a:lnTo>
                      <a:pt x="242814" y="682357"/>
                    </a:lnTo>
                    <a:lnTo>
                      <a:pt x="244173" y="684172"/>
                    </a:lnTo>
                    <a:lnTo>
                      <a:pt x="245759" y="685761"/>
                    </a:lnTo>
                    <a:lnTo>
                      <a:pt x="247118" y="687349"/>
                    </a:lnTo>
                    <a:lnTo>
                      <a:pt x="248930" y="688711"/>
                    </a:lnTo>
                    <a:lnTo>
                      <a:pt x="250742" y="689845"/>
                    </a:lnTo>
                    <a:lnTo>
                      <a:pt x="252780" y="690980"/>
                    </a:lnTo>
                    <a:lnTo>
                      <a:pt x="255045" y="691661"/>
                    </a:lnTo>
                    <a:lnTo>
                      <a:pt x="257084" y="692115"/>
                    </a:lnTo>
                    <a:lnTo>
                      <a:pt x="259349" y="692796"/>
                    </a:lnTo>
                    <a:lnTo>
                      <a:pt x="261614" y="692796"/>
                    </a:lnTo>
                    <a:lnTo>
                      <a:pt x="263879" y="692796"/>
                    </a:lnTo>
                    <a:lnTo>
                      <a:pt x="266371" y="692115"/>
                    </a:lnTo>
                    <a:lnTo>
                      <a:pt x="268409" y="691661"/>
                    </a:lnTo>
                    <a:lnTo>
                      <a:pt x="270448" y="690980"/>
                    </a:lnTo>
                    <a:lnTo>
                      <a:pt x="272486" y="689845"/>
                    </a:lnTo>
                    <a:lnTo>
                      <a:pt x="274298" y="688711"/>
                    </a:lnTo>
                    <a:lnTo>
                      <a:pt x="276110" y="687349"/>
                    </a:lnTo>
                    <a:lnTo>
                      <a:pt x="277696" y="685761"/>
                    </a:lnTo>
                    <a:lnTo>
                      <a:pt x="278828" y="684172"/>
                    </a:lnTo>
                    <a:lnTo>
                      <a:pt x="280187" y="682357"/>
                    </a:lnTo>
                    <a:lnTo>
                      <a:pt x="281547" y="680314"/>
                    </a:lnTo>
                    <a:lnTo>
                      <a:pt x="282453" y="678272"/>
                    </a:lnTo>
                    <a:lnTo>
                      <a:pt x="283358" y="676002"/>
                    </a:lnTo>
                    <a:lnTo>
                      <a:pt x="283812" y="673960"/>
                    </a:lnTo>
                    <a:lnTo>
                      <a:pt x="284038" y="671237"/>
                    </a:lnTo>
                    <a:lnTo>
                      <a:pt x="284038" y="668967"/>
                    </a:lnTo>
                    <a:lnTo>
                      <a:pt x="284038" y="478796"/>
                    </a:lnTo>
                    <a:lnTo>
                      <a:pt x="284038" y="476527"/>
                    </a:lnTo>
                    <a:lnTo>
                      <a:pt x="283812" y="473804"/>
                    </a:lnTo>
                    <a:lnTo>
                      <a:pt x="283358" y="471761"/>
                    </a:lnTo>
                    <a:lnTo>
                      <a:pt x="282453" y="469492"/>
                    </a:lnTo>
                    <a:lnTo>
                      <a:pt x="281547" y="467450"/>
                    </a:lnTo>
                    <a:lnTo>
                      <a:pt x="280187" y="465634"/>
                    </a:lnTo>
                    <a:lnTo>
                      <a:pt x="278828" y="463592"/>
                    </a:lnTo>
                    <a:lnTo>
                      <a:pt x="277696" y="462003"/>
                    </a:lnTo>
                    <a:lnTo>
                      <a:pt x="276110" y="460415"/>
                    </a:lnTo>
                    <a:lnTo>
                      <a:pt x="274298" y="459280"/>
                    </a:lnTo>
                    <a:lnTo>
                      <a:pt x="272486" y="457918"/>
                    </a:lnTo>
                    <a:lnTo>
                      <a:pt x="270448" y="456784"/>
                    </a:lnTo>
                    <a:lnTo>
                      <a:pt x="268409" y="456103"/>
                    </a:lnTo>
                    <a:lnTo>
                      <a:pt x="266371" y="455649"/>
                    </a:lnTo>
                    <a:lnTo>
                      <a:pt x="263879" y="454968"/>
                    </a:lnTo>
                    <a:lnTo>
                      <a:pt x="261614" y="454968"/>
                    </a:lnTo>
                    <a:lnTo>
                      <a:pt x="259349" y="454968"/>
                    </a:lnTo>
                    <a:close/>
                    <a:moveTo>
                      <a:pt x="120728" y="454968"/>
                    </a:moveTo>
                    <a:lnTo>
                      <a:pt x="118463" y="455649"/>
                    </a:lnTo>
                    <a:lnTo>
                      <a:pt x="116424" y="456103"/>
                    </a:lnTo>
                    <a:lnTo>
                      <a:pt x="113932" y="456784"/>
                    </a:lnTo>
                    <a:lnTo>
                      <a:pt x="112120" y="457918"/>
                    </a:lnTo>
                    <a:lnTo>
                      <a:pt x="110535" y="459280"/>
                    </a:lnTo>
                    <a:lnTo>
                      <a:pt x="108723" y="460415"/>
                    </a:lnTo>
                    <a:lnTo>
                      <a:pt x="107137" y="462003"/>
                    </a:lnTo>
                    <a:lnTo>
                      <a:pt x="105552" y="463592"/>
                    </a:lnTo>
                    <a:lnTo>
                      <a:pt x="104193" y="465634"/>
                    </a:lnTo>
                    <a:lnTo>
                      <a:pt x="103286" y="467450"/>
                    </a:lnTo>
                    <a:lnTo>
                      <a:pt x="102154" y="469492"/>
                    </a:lnTo>
                    <a:lnTo>
                      <a:pt x="101475" y="471761"/>
                    </a:lnTo>
                    <a:lnTo>
                      <a:pt x="100795" y="473804"/>
                    </a:lnTo>
                    <a:lnTo>
                      <a:pt x="100569" y="476527"/>
                    </a:lnTo>
                    <a:lnTo>
                      <a:pt x="100342" y="478796"/>
                    </a:lnTo>
                    <a:lnTo>
                      <a:pt x="100342" y="668967"/>
                    </a:lnTo>
                    <a:lnTo>
                      <a:pt x="100569" y="671237"/>
                    </a:lnTo>
                    <a:lnTo>
                      <a:pt x="100795" y="673960"/>
                    </a:lnTo>
                    <a:lnTo>
                      <a:pt x="101475" y="676002"/>
                    </a:lnTo>
                    <a:lnTo>
                      <a:pt x="102154" y="678272"/>
                    </a:lnTo>
                    <a:lnTo>
                      <a:pt x="103286" y="680314"/>
                    </a:lnTo>
                    <a:lnTo>
                      <a:pt x="104193" y="682357"/>
                    </a:lnTo>
                    <a:lnTo>
                      <a:pt x="105552" y="684172"/>
                    </a:lnTo>
                    <a:lnTo>
                      <a:pt x="107137" y="685761"/>
                    </a:lnTo>
                    <a:lnTo>
                      <a:pt x="108723" y="687349"/>
                    </a:lnTo>
                    <a:lnTo>
                      <a:pt x="110535" y="688711"/>
                    </a:lnTo>
                    <a:lnTo>
                      <a:pt x="112120" y="689845"/>
                    </a:lnTo>
                    <a:lnTo>
                      <a:pt x="113932" y="690980"/>
                    </a:lnTo>
                    <a:lnTo>
                      <a:pt x="116424" y="691661"/>
                    </a:lnTo>
                    <a:lnTo>
                      <a:pt x="118463" y="692115"/>
                    </a:lnTo>
                    <a:lnTo>
                      <a:pt x="120728" y="692796"/>
                    </a:lnTo>
                    <a:lnTo>
                      <a:pt x="122992" y="692796"/>
                    </a:lnTo>
                    <a:lnTo>
                      <a:pt x="125258" y="692796"/>
                    </a:lnTo>
                    <a:lnTo>
                      <a:pt x="127523" y="692115"/>
                    </a:lnTo>
                    <a:lnTo>
                      <a:pt x="129788" y="691661"/>
                    </a:lnTo>
                    <a:lnTo>
                      <a:pt x="131826" y="690980"/>
                    </a:lnTo>
                    <a:lnTo>
                      <a:pt x="133638" y="689845"/>
                    </a:lnTo>
                    <a:lnTo>
                      <a:pt x="135677" y="688711"/>
                    </a:lnTo>
                    <a:lnTo>
                      <a:pt x="137262" y="687349"/>
                    </a:lnTo>
                    <a:lnTo>
                      <a:pt x="139074" y="685761"/>
                    </a:lnTo>
                    <a:lnTo>
                      <a:pt x="140207" y="684172"/>
                    </a:lnTo>
                    <a:lnTo>
                      <a:pt x="141566" y="682357"/>
                    </a:lnTo>
                    <a:lnTo>
                      <a:pt x="142925" y="680314"/>
                    </a:lnTo>
                    <a:lnTo>
                      <a:pt x="143605" y="678272"/>
                    </a:lnTo>
                    <a:lnTo>
                      <a:pt x="144511" y="676002"/>
                    </a:lnTo>
                    <a:lnTo>
                      <a:pt x="144964" y="673960"/>
                    </a:lnTo>
                    <a:lnTo>
                      <a:pt x="145417" y="671237"/>
                    </a:lnTo>
                    <a:lnTo>
                      <a:pt x="145417" y="668967"/>
                    </a:lnTo>
                    <a:lnTo>
                      <a:pt x="145417" y="478796"/>
                    </a:lnTo>
                    <a:lnTo>
                      <a:pt x="145417" y="476527"/>
                    </a:lnTo>
                    <a:lnTo>
                      <a:pt x="144964" y="473804"/>
                    </a:lnTo>
                    <a:lnTo>
                      <a:pt x="144511" y="471761"/>
                    </a:lnTo>
                    <a:lnTo>
                      <a:pt x="143605" y="469492"/>
                    </a:lnTo>
                    <a:lnTo>
                      <a:pt x="142925" y="467450"/>
                    </a:lnTo>
                    <a:lnTo>
                      <a:pt x="141566" y="465634"/>
                    </a:lnTo>
                    <a:lnTo>
                      <a:pt x="140207" y="463592"/>
                    </a:lnTo>
                    <a:lnTo>
                      <a:pt x="139074" y="462003"/>
                    </a:lnTo>
                    <a:lnTo>
                      <a:pt x="137262" y="460415"/>
                    </a:lnTo>
                    <a:lnTo>
                      <a:pt x="135677" y="459280"/>
                    </a:lnTo>
                    <a:lnTo>
                      <a:pt x="133638" y="457918"/>
                    </a:lnTo>
                    <a:lnTo>
                      <a:pt x="131826" y="456784"/>
                    </a:lnTo>
                    <a:lnTo>
                      <a:pt x="129788" y="456103"/>
                    </a:lnTo>
                    <a:lnTo>
                      <a:pt x="127523" y="455649"/>
                    </a:lnTo>
                    <a:lnTo>
                      <a:pt x="125258" y="454968"/>
                    </a:lnTo>
                    <a:lnTo>
                      <a:pt x="122992" y="454968"/>
                    </a:lnTo>
                    <a:lnTo>
                      <a:pt x="120728" y="454968"/>
                    </a:lnTo>
                    <a:close/>
                    <a:moveTo>
                      <a:pt x="37374" y="400050"/>
                    </a:moveTo>
                    <a:lnTo>
                      <a:pt x="41677" y="400050"/>
                    </a:lnTo>
                    <a:lnTo>
                      <a:pt x="733425" y="400050"/>
                    </a:lnTo>
                    <a:lnTo>
                      <a:pt x="723685" y="419793"/>
                    </a:lnTo>
                    <a:lnTo>
                      <a:pt x="714851" y="439764"/>
                    </a:lnTo>
                    <a:lnTo>
                      <a:pt x="706244" y="460188"/>
                    </a:lnTo>
                    <a:lnTo>
                      <a:pt x="698317" y="480839"/>
                    </a:lnTo>
                    <a:lnTo>
                      <a:pt x="691068" y="501717"/>
                    </a:lnTo>
                    <a:lnTo>
                      <a:pt x="684047" y="523049"/>
                    </a:lnTo>
                    <a:lnTo>
                      <a:pt x="677705" y="544380"/>
                    </a:lnTo>
                    <a:lnTo>
                      <a:pt x="671815" y="565939"/>
                    </a:lnTo>
                    <a:lnTo>
                      <a:pt x="666606" y="587725"/>
                    </a:lnTo>
                    <a:lnTo>
                      <a:pt x="661849" y="609964"/>
                    </a:lnTo>
                    <a:lnTo>
                      <a:pt x="657772" y="632204"/>
                    </a:lnTo>
                    <a:lnTo>
                      <a:pt x="654148" y="654444"/>
                    </a:lnTo>
                    <a:lnTo>
                      <a:pt x="651430" y="677364"/>
                    </a:lnTo>
                    <a:lnTo>
                      <a:pt x="650071" y="688711"/>
                    </a:lnTo>
                    <a:lnTo>
                      <a:pt x="649165" y="700057"/>
                    </a:lnTo>
                    <a:lnTo>
                      <a:pt x="648032" y="711631"/>
                    </a:lnTo>
                    <a:lnTo>
                      <a:pt x="647353" y="722978"/>
                    </a:lnTo>
                    <a:lnTo>
                      <a:pt x="646673" y="734551"/>
                    </a:lnTo>
                    <a:lnTo>
                      <a:pt x="646220" y="746125"/>
                    </a:lnTo>
                    <a:lnTo>
                      <a:pt x="41677" y="746125"/>
                    </a:lnTo>
                    <a:lnTo>
                      <a:pt x="37374" y="745898"/>
                    </a:lnTo>
                    <a:lnTo>
                      <a:pt x="33070" y="745444"/>
                    </a:lnTo>
                    <a:lnTo>
                      <a:pt x="29219" y="744310"/>
                    </a:lnTo>
                    <a:lnTo>
                      <a:pt x="25369" y="742721"/>
                    </a:lnTo>
                    <a:lnTo>
                      <a:pt x="21745" y="741360"/>
                    </a:lnTo>
                    <a:lnTo>
                      <a:pt x="18347" y="738863"/>
                    </a:lnTo>
                    <a:lnTo>
                      <a:pt x="15176" y="736594"/>
                    </a:lnTo>
                    <a:lnTo>
                      <a:pt x="12231" y="734098"/>
                    </a:lnTo>
                    <a:lnTo>
                      <a:pt x="9513" y="730921"/>
                    </a:lnTo>
                    <a:lnTo>
                      <a:pt x="7022" y="727743"/>
                    </a:lnTo>
                    <a:lnTo>
                      <a:pt x="4983" y="724113"/>
                    </a:lnTo>
                    <a:lnTo>
                      <a:pt x="3171" y="720708"/>
                    </a:lnTo>
                    <a:lnTo>
                      <a:pt x="2039" y="716851"/>
                    </a:lnTo>
                    <a:lnTo>
                      <a:pt x="906" y="712766"/>
                    </a:lnTo>
                    <a:lnTo>
                      <a:pt x="226" y="708681"/>
                    </a:lnTo>
                    <a:lnTo>
                      <a:pt x="0" y="704369"/>
                    </a:lnTo>
                    <a:lnTo>
                      <a:pt x="0" y="441579"/>
                    </a:lnTo>
                    <a:lnTo>
                      <a:pt x="226" y="437494"/>
                    </a:lnTo>
                    <a:lnTo>
                      <a:pt x="906" y="433409"/>
                    </a:lnTo>
                    <a:lnTo>
                      <a:pt x="2039" y="429325"/>
                    </a:lnTo>
                    <a:lnTo>
                      <a:pt x="3171" y="425467"/>
                    </a:lnTo>
                    <a:lnTo>
                      <a:pt x="4983" y="421836"/>
                    </a:lnTo>
                    <a:lnTo>
                      <a:pt x="7022" y="418432"/>
                    </a:lnTo>
                    <a:lnTo>
                      <a:pt x="9513" y="415028"/>
                    </a:lnTo>
                    <a:lnTo>
                      <a:pt x="12231" y="412305"/>
                    </a:lnTo>
                    <a:lnTo>
                      <a:pt x="15176" y="409354"/>
                    </a:lnTo>
                    <a:lnTo>
                      <a:pt x="18347" y="407085"/>
                    </a:lnTo>
                    <a:lnTo>
                      <a:pt x="21745" y="405043"/>
                    </a:lnTo>
                    <a:lnTo>
                      <a:pt x="25369" y="403227"/>
                    </a:lnTo>
                    <a:lnTo>
                      <a:pt x="29219" y="401866"/>
                    </a:lnTo>
                    <a:lnTo>
                      <a:pt x="33070" y="400958"/>
                    </a:lnTo>
                    <a:lnTo>
                      <a:pt x="37374" y="400050"/>
                    </a:lnTo>
                    <a:close/>
                    <a:moveTo>
                      <a:pt x="1426198" y="303439"/>
                    </a:moveTo>
                    <a:lnTo>
                      <a:pt x="1426198" y="366939"/>
                    </a:lnTo>
                    <a:lnTo>
                      <a:pt x="1409174" y="368753"/>
                    </a:lnTo>
                    <a:lnTo>
                      <a:pt x="1392604" y="370567"/>
                    </a:lnTo>
                    <a:lnTo>
                      <a:pt x="1376715" y="372835"/>
                    </a:lnTo>
                    <a:lnTo>
                      <a:pt x="1361280" y="375330"/>
                    </a:lnTo>
                    <a:lnTo>
                      <a:pt x="1346299" y="378278"/>
                    </a:lnTo>
                    <a:lnTo>
                      <a:pt x="1331772" y="381226"/>
                    </a:lnTo>
                    <a:lnTo>
                      <a:pt x="1317699" y="384628"/>
                    </a:lnTo>
                    <a:lnTo>
                      <a:pt x="1304533" y="388484"/>
                    </a:lnTo>
                    <a:lnTo>
                      <a:pt x="1291822" y="392339"/>
                    </a:lnTo>
                    <a:lnTo>
                      <a:pt x="1279565" y="396875"/>
                    </a:lnTo>
                    <a:lnTo>
                      <a:pt x="1267989" y="401410"/>
                    </a:lnTo>
                    <a:lnTo>
                      <a:pt x="1256866" y="406626"/>
                    </a:lnTo>
                    <a:lnTo>
                      <a:pt x="1246198" y="411842"/>
                    </a:lnTo>
                    <a:lnTo>
                      <a:pt x="1236211" y="417512"/>
                    </a:lnTo>
                    <a:lnTo>
                      <a:pt x="1226677" y="423182"/>
                    </a:lnTo>
                    <a:lnTo>
                      <a:pt x="1217598" y="429305"/>
                    </a:lnTo>
                    <a:lnTo>
                      <a:pt x="1209426" y="435655"/>
                    </a:lnTo>
                    <a:lnTo>
                      <a:pt x="1201482" y="442685"/>
                    </a:lnTo>
                    <a:lnTo>
                      <a:pt x="1194218" y="449716"/>
                    </a:lnTo>
                    <a:lnTo>
                      <a:pt x="1187182" y="457200"/>
                    </a:lnTo>
                    <a:lnTo>
                      <a:pt x="1181053" y="464910"/>
                    </a:lnTo>
                    <a:lnTo>
                      <a:pt x="1175378" y="472848"/>
                    </a:lnTo>
                    <a:lnTo>
                      <a:pt x="1172655" y="476703"/>
                    </a:lnTo>
                    <a:lnTo>
                      <a:pt x="1170158" y="481012"/>
                    </a:lnTo>
                    <a:lnTo>
                      <a:pt x="1167888" y="485321"/>
                    </a:lnTo>
                    <a:lnTo>
                      <a:pt x="1165391" y="489630"/>
                    </a:lnTo>
                    <a:lnTo>
                      <a:pt x="1161532" y="498475"/>
                    </a:lnTo>
                    <a:lnTo>
                      <a:pt x="1158127" y="507773"/>
                    </a:lnTo>
                    <a:lnTo>
                      <a:pt x="1154950" y="517298"/>
                    </a:lnTo>
                    <a:lnTo>
                      <a:pt x="1152680" y="527050"/>
                    </a:lnTo>
                    <a:lnTo>
                      <a:pt x="1150637" y="537028"/>
                    </a:lnTo>
                    <a:lnTo>
                      <a:pt x="1149275" y="547460"/>
                    </a:lnTo>
                    <a:lnTo>
                      <a:pt x="1148367" y="557893"/>
                    </a:lnTo>
                    <a:lnTo>
                      <a:pt x="1148140" y="569005"/>
                    </a:lnTo>
                    <a:lnTo>
                      <a:pt x="1148140" y="576489"/>
                    </a:lnTo>
                    <a:lnTo>
                      <a:pt x="1148821" y="584200"/>
                    </a:lnTo>
                    <a:lnTo>
                      <a:pt x="1149275" y="591457"/>
                    </a:lnTo>
                    <a:lnTo>
                      <a:pt x="1150183" y="598941"/>
                    </a:lnTo>
                    <a:lnTo>
                      <a:pt x="1151318" y="606198"/>
                    </a:lnTo>
                    <a:lnTo>
                      <a:pt x="1152907" y="613455"/>
                    </a:lnTo>
                    <a:lnTo>
                      <a:pt x="1154496" y="620485"/>
                    </a:lnTo>
                    <a:lnTo>
                      <a:pt x="1156539" y="627289"/>
                    </a:lnTo>
                    <a:lnTo>
                      <a:pt x="1158581" y="634093"/>
                    </a:lnTo>
                    <a:lnTo>
                      <a:pt x="1161078" y="640669"/>
                    </a:lnTo>
                    <a:lnTo>
                      <a:pt x="1163802" y="647473"/>
                    </a:lnTo>
                    <a:lnTo>
                      <a:pt x="1166753" y="653823"/>
                    </a:lnTo>
                    <a:lnTo>
                      <a:pt x="1169931" y="660400"/>
                    </a:lnTo>
                    <a:lnTo>
                      <a:pt x="1173562" y="666750"/>
                    </a:lnTo>
                    <a:lnTo>
                      <a:pt x="1177194" y="672873"/>
                    </a:lnTo>
                    <a:lnTo>
                      <a:pt x="1181053" y="679223"/>
                    </a:lnTo>
                    <a:lnTo>
                      <a:pt x="1185366" y="685119"/>
                    </a:lnTo>
                    <a:lnTo>
                      <a:pt x="1189451" y="691016"/>
                    </a:lnTo>
                    <a:lnTo>
                      <a:pt x="1193991" y="696685"/>
                    </a:lnTo>
                    <a:lnTo>
                      <a:pt x="1198304" y="702128"/>
                    </a:lnTo>
                    <a:lnTo>
                      <a:pt x="1202844" y="707344"/>
                    </a:lnTo>
                    <a:lnTo>
                      <a:pt x="1207610" y="712334"/>
                    </a:lnTo>
                    <a:lnTo>
                      <a:pt x="1212150" y="717550"/>
                    </a:lnTo>
                    <a:lnTo>
                      <a:pt x="1217144" y="722312"/>
                    </a:lnTo>
                    <a:lnTo>
                      <a:pt x="1222138" y="726848"/>
                    </a:lnTo>
                    <a:lnTo>
                      <a:pt x="1226904" y="731610"/>
                    </a:lnTo>
                    <a:lnTo>
                      <a:pt x="1232125" y="735693"/>
                    </a:lnTo>
                    <a:lnTo>
                      <a:pt x="1237346" y="739775"/>
                    </a:lnTo>
                    <a:lnTo>
                      <a:pt x="1242793" y="743630"/>
                    </a:lnTo>
                    <a:lnTo>
                      <a:pt x="1248014" y="747485"/>
                    </a:lnTo>
                    <a:lnTo>
                      <a:pt x="1253462" y="751114"/>
                    </a:lnTo>
                    <a:lnTo>
                      <a:pt x="1259136" y="754516"/>
                    </a:lnTo>
                    <a:lnTo>
                      <a:pt x="1271620" y="761773"/>
                    </a:lnTo>
                    <a:lnTo>
                      <a:pt x="1286602" y="769937"/>
                    </a:lnTo>
                    <a:lnTo>
                      <a:pt x="1304080" y="779009"/>
                    </a:lnTo>
                    <a:lnTo>
                      <a:pt x="1324281" y="788987"/>
                    </a:lnTo>
                    <a:lnTo>
                      <a:pt x="1346980" y="799873"/>
                    </a:lnTo>
                    <a:lnTo>
                      <a:pt x="1371948" y="811666"/>
                    </a:lnTo>
                    <a:lnTo>
                      <a:pt x="1399641" y="824593"/>
                    </a:lnTo>
                    <a:lnTo>
                      <a:pt x="1429603" y="838200"/>
                    </a:lnTo>
                    <a:lnTo>
                      <a:pt x="1438909" y="842735"/>
                    </a:lnTo>
                    <a:lnTo>
                      <a:pt x="1447308" y="846818"/>
                    </a:lnTo>
                    <a:lnTo>
                      <a:pt x="1455706" y="850900"/>
                    </a:lnTo>
                    <a:lnTo>
                      <a:pt x="1463424" y="854982"/>
                    </a:lnTo>
                    <a:lnTo>
                      <a:pt x="1470687" y="859064"/>
                    </a:lnTo>
                    <a:lnTo>
                      <a:pt x="1477270" y="863146"/>
                    </a:lnTo>
                    <a:lnTo>
                      <a:pt x="1483626" y="867228"/>
                    </a:lnTo>
                    <a:lnTo>
                      <a:pt x="1489300" y="871084"/>
                    </a:lnTo>
                    <a:lnTo>
                      <a:pt x="1494748" y="874939"/>
                    </a:lnTo>
                    <a:lnTo>
                      <a:pt x="1499288" y="878794"/>
                    </a:lnTo>
                    <a:lnTo>
                      <a:pt x="1503600" y="882650"/>
                    </a:lnTo>
                    <a:lnTo>
                      <a:pt x="1507459" y="886278"/>
                    </a:lnTo>
                    <a:lnTo>
                      <a:pt x="1510864" y="890134"/>
                    </a:lnTo>
                    <a:lnTo>
                      <a:pt x="1513815" y="893762"/>
                    </a:lnTo>
                    <a:lnTo>
                      <a:pt x="1516085" y="897391"/>
                    </a:lnTo>
                    <a:lnTo>
                      <a:pt x="1517900" y="901019"/>
                    </a:lnTo>
                    <a:lnTo>
                      <a:pt x="1519489" y="904875"/>
                    </a:lnTo>
                    <a:lnTo>
                      <a:pt x="1520624" y="908957"/>
                    </a:lnTo>
                    <a:lnTo>
                      <a:pt x="1522213" y="913039"/>
                    </a:lnTo>
                    <a:lnTo>
                      <a:pt x="1523575" y="917801"/>
                    </a:lnTo>
                    <a:lnTo>
                      <a:pt x="1524483" y="922564"/>
                    </a:lnTo>
                    <a:lnTo>
                      <a:pt x="1525618" y="928007"/>
                    </a:lnTo>
                    <a:lnTo>
                      <a:pt x="1527434" y="939346"/>
                    </a:lnTo>
                    <a:lnTo>
                      <a:pt x="1529023" y="951819"/>
                    </a:lnTo>
                    <a:lnTo>
                      <a:pt x="1529931" y="965653"/>
                    </a:lnTo>
                    <a:lnTo>
                      <a:pt x="1530612" y="980621"/>
                    </a:lnTo>
                    <a:lnTo>
                      <a:pt x="1530839" y="996723"/>
                    </a:lnTo>
                    <a:lnTo>
                      <a:pt x="1530612" y="1003073"/>
                    </a:lnTo>
                    <a:lnTo>
                      <a:pt x="1529704" y="1008969"/>
                    </a:lnTo>
                    <a:lnTo>
                      <a:pt x="1528796" y="1014639"/>
                    </a:lnTo>
                    <a:lnTo>
                      <a:pt x="1527434" y="1019855"/>
                    </a:lnTo>
                    <a:lnTo>
                      <a:pt x="1525391" y="1024618"/>
                    </a:lnTo>
                    <a:lnTo>
                      <a:pt x="1523121" y="1029153"/>
                    </a:lnTo>
                    <a:lnTo>
                      <a:pt x="1520170" y="1033235"/>
                    </a:lnTo>
                    <a:lnTo>
                      <a:pt x="1516993" y="1036637"/>
                    </a:lnTo>
                    <a:lnTo>
                      <a:pt x="1513588" y="1040039"/>
                    </a:lnTo>
                    <a:lnTo>
                      <a:pt x="1509275" y="1042534"/>
                    </a:lnTo>
                    <a:lnTo>
                      <a:pt x="1504962" y="1044801"/>
                    </a:lnTo>
                    <a:lnTo>
                      <a:pt x="1499969" y="1046843"/>
                    </a:lnTo>
                    <a:lnTo>
                      <a:pt x="1494748" y="1048430"/>
                    </a:lnTo>
                    <a:lnTo>
                      <a:pt x="1488619" y="1049564"/>
                    </a:lnTo>
                    <a:lnTo>
                      <a:pt x="1482491" y="1050018"/>
                    </a:lnTo>
                    <a:lnTo>
                      <a:pt x="1475908" y="1050244"/>
                    </a:lnTo>
                    <a:lnTo>
                      <a:pt x="1471595" y="1050244"/>
                    </a:lnTo>
                    <a:lnTo>
                      <a:pt x="1467964" y="1050018"/>
                    </a:lnTo>
                    <a:lnTo>
                      <a:pt x="1464332" y="1049564"/>
                    </a:lnTo>
                    <a:lnTo>
                      <a:pt x="1461154" y="1048884"/>
                    </a:lnTo>
                    <a:lnTo>
                      <a:pt x="1457749" y="1048430"/>
                    </a:lnTo>
                    <a:lnTo>
                      <a:pt x="1454571" y="1047523"/>
                    </a:lnTo>
                    <a:lnTo>
                      <a:pt x="1451848" y="1046389"/>
                    </a:lnTo>
                    <a:lnTo>
                      <a:pt x="1449124" y="1045255"/>
                    </a:lnTo>
                    <a:lnTo>
                      <a:pt x="1446854" y="1044121"/>
                    </a:lnTo>
                    <a:lnTo>
                      <a:pt x="1444584" y="1042534"/>
                    </a:lnTo>
                    <a:lnTo>
                      <a:pt x="1442541" y="1040946"/>
                    </a:lnTo>
                    <a:lnTo>
                      <a:pt x="1440498" y="1039132"/>
                    </a:lnTo>
                    <a:lnTo>
                      <a:pt x="1438909" y="1037318"/>
                    </a:lnTo>
                    <a:lnTo>
                      <a:pt x="1437320" y="1035276"/>
                    </a:lnTo>
                    <a:lnTo>
                      <a:pt x="1435731" y="1033235"/>
                    </a:lnTo>
                    <a:lnTo>
                      <a:pt x="1434824" y="1030968"/>
                    </a:lnTo>
                    <a:lnTo>
                      <a:pt x="1433689" y="1028019"/>
                    </a:lnTo>
                    <a:lnTo>
                      <a:pt x="1432781" y="1025071"/>
                    </a:lnTo>
                    <a:lnTo>
                      <a:pt x="1431873" y="1021443"/>
                    </a:lnTo>
                    <a:lnTo>
                      <a:pt x="1431192" y="1017134"/>
                    </a:lnTo>
                    <a:lnTo>
                      <a:pt x="1429603" y="1007609"/>
                    </a:lnTo>
                    <a:lnTo>
                      <a:pt x="1428241" y="996043"/>
                    </a:lnTo>
                    <a:lnTo>
                      <a:pt x="1427560" y="982662"/>
                    </a:lnTo>
                    <a:lnTo>
                      <a:pt x="1426652" y="967468"/>
                    </a:lnTo>
                    <a:lnTo>
                      <a:pt x="1426425" y="950459"/>
                    </a:lnTo>
                    <a:lnTo>
                      <a:pt x="1426198" y="931182"/>
                    </a:lnTo>
                    <a:lnTo>
                      <a:pt x="1426198" y="882650"/>
                    </a:lnTo>
                    <a:lnTo>
                      <a:pt x="1152226" y="882650"/>
                    </a:lnTo>
                    <a:lnTo>
                      <a:pt x="1152226" y="921203"/>
                    </a:lnTo>
                    <a:lnTo>
                      <a:pt x="1152226" y="929594"/>
                    </a:lnTo>
                    <a:lnTo>
                      <a:pt x="1152680" y="937759"/>
                    </a:lnTo>
                    <a:lnTo>
                      <a:pt x="1153134" y="945469"/>
                    </a:lnTo>
                    <a:lnTo>
                      <a:pt x="1153588" y="953180"/>
                    </a:lnTo>
                    <a:lnTo>
                      <a:pt x="1154496" y="961118"/>
                    </a:lnTo>
                    <a:lnTo>
                      <a:pt x="1155177" y="968601"/>
                    </a:lnTo>
                    <a:lnTo>
                      <a:pt x="1156312" y="975632"/>
                    </a:lnTo>
                    <a:lnTo>
                      <a:pt x="1157446" y="982889"/>
                    </a:lnTo>
                    <a:lnTo>
                      <a:pt x="1158808" y="989919"/>
                    </a:lnTo>
                    <a:lnTo>
                      <a:pt x="1160397" y="996723"/>
                    </a:lnTo>
                    <a:lnTo>
                      <a:pt x="1161986" y="1003300"/>
                    </a:lnTo>
                    <a:lnTo>
                      <a:pt x="1164029" y="1009876"/>
                    </a:lnTo>
                    <a:lnTo>
                      <a:pt x="1165845" y="1016226"/>
                    </a:lnTo>
                    <a:lnTo>
                      <a:pt x="1168115" y="1022350"/>
                    </a:lnTo>
                    <a:lnTo>
                      <a:pt x="1170385" y="1028246"/>
                    </a:lnTo>
                    <a:lnTo>
                      <a:pt x="1172655" y="1034369"/>
                    </a:lnTo>
                    <a:lnTo>
                      <a:pt x="1175605" y="1040039"/>
                    </a:lnTo>
                    <a:lnTo>
                      <a:pt x="1178102" y="1045709"/>
                    </a:lnTo>
                    <a:lnTo>
                      <a:pt x="1181280" y="1050925"/>
                    </a:lnTo>
                    <a:lnTo>
                      <a:pt x="1184458" y="1056368"/>
                    </a:lnTo>
                    <a:lnTo>
                      <a:pt x="1187636" y="1061357"/>
                    </a:lnTo>
                    <a:lnTo>
                      <a:pt x="1191040" y="1066573"/>
                    </a:lnTo>
                    <a:lnTo>
                      <a:pt x="1194672" y="1071109"/>
                    </a:lnTo>
                    <a:lnTo>
                      <a:pt x="1198531" y="1075871"/>
                    </a:lnTo>
                    <a:lnTo>
                      <a:pt x="1202390" y="1080407"/>
                    </a:lnTo>
                    <a:lnTo>
                      <a:pt x="1206475" y="1084716"/>
                    </a:lnTo>
                    <a:lnTo>
                      <a:pt x="1210788" y="1089025"/>
                    </a:lnTo>
                    <a:lnTo>
                      <a:pt x="1215101" y="1092880"/>
                    </a:lnTo>
                    <a:lnTo>
                      <a:pt x="1219641" y="1096735"/>
                    </a:lnTo>
                    <a:lnTo>
                      <a:pt x="1224407" y="1100591"/>
                    </a:lnTo>
                    <a:lnTo>
                      <a:pt x="1229174" y="1104219"/>
                    </a:lnTo>
                    <a:lnTo>
                      <a:pt x="1234395" y="1107394"/>
                    </a:lnTo>
                    <a:lnTo>
                      <a:pt x="1244836" y="1113971"/>
                    </a:lnTo>
                    <a:lnTo>
                      <a:pt x="1255277" y="1120094"/>
                    </a:lnTo>
                    <a:lnTo>
                      <a:pt x="1266173" y="1125764"/>
                    </a:lnTo>
                    <a:lnTo>
                      <a:pt x="1277068" y="1131207"/>
                    </a:lnTo>
                    <a:lnTo>
                      <a:pt x="1288417" y="1136423"/>
                    </a:lnTo>
                    <a:lnTo>
                      <a:pt x="1299767" y="1140959"/>
                    </a:lnTo>
                    <a:lnTo>
                      <a:pt x="1311343" y="1145494"/>
                    </a:lnTo>
                    <a:lnTo>
                      <a:pt x="1323146" y="1149576"/>
                    </a:lnTo>
                    <a:lnTo>
                      <a:pt x="1335404" y="1153205"/>
                    </a:lnTo>
                    <a:lnTo>
                      <a:pt x="1347661" y="1156607"/>
                    </a:lnTo>
                    <a:lnTo>
                      <a:pt x="1360372" y="1159328"/>
                    </a:lnTo>
                    <a:lnTo>
                      <a:pt x="1373083" y="1161823"/>
                    </a:lnTo>
                    <a:lnTo>
                      <a:pt x="1386022" y="1164318"/>
                    </a:lnTo>
                    <a:lnTo>
                      <a:pt x="1399187" y="1166132"/>
                    </a:lnTo>
                    <a:lnTo>
                      <a:pt x="1412579" y="1167493"/>
                    </a:lnTo>
                    <a:lnTo>
                      <a:pt x="1426198" y="1168626"/>
                    </a:lnTo>
                    <a:lnTo>
                      <a:pt x="1426198" y="1245734"/>
                    </a:lnTo>
                    <a:lnTo>
                      <a:pt x="1552402" y="1245734"/>
                    </a:lnTo>
                    <a:lnTo>
                      <a:pt x="1552402" y="1171121"/>
                    </a:lnTo>
                    <a:lnTo>
                      <a:pt x="1569880" y="1169080"/>
                    </a:lnTo>
                    <a:lnTo>
                      <a:pt x="1586450" y="1166812"/>
                    </a:lnTo>
                    <a:lnTo>
                      <a:pt x="1602793" y="1164318"/>
                    </a:lnTo>
                    <a:lnTo>
                      <a:pt x="1618455" y="1161143"/>
                    </a:lnTo>
                    <a:lnTo>
                      <a:pt x="1633890" y="1157741"/>
                    </a:lnTo>
                    <a:lnTo>
                      <a:pt x="1648191" y="1153885"/>
                    </a:lnTo>
                    <a:lnTo>
                      <a:pt x="1662491" y="1149803"/>
                    </a:lnTo>
                    <a:lnTo>
                      <a:pt x="1675883" y="1145494"/>
                    </a:lnTo>
                    <a:lnTo>
                      <a:pt x="1688821" y="1140505"/>
                    </a:lnTo>
                    <a:lnTo>
                      <a:pt x="1701078" y="1135289"/>
                    </a:lnTo>
                    <a:lnTo>
                      <a:pt x="1713109" y="1129619"/>
                    </a:lnTo>
                    <a:lnTo>
                      <a:pt x="1724458" y="1123723"/>
                    </a:lnTo>
                    <a:lnTo>
                      <a:pt x="1734899" y="1117600"/>
                    </a:lnTo>
                    <a:lnTo>
                      <a:pt x="1745341" y="1110796"/>
                    </a:lnTo>
                    <a:lnTo>
                      <a:pt x="1754874" y="1103993"/>
                    </a:lnTo>
                    <a:lnTo>
                      <a:pt x="1759414" y="1100137"/>
                    </a:lnTo>
                    <a:lnTo>
                      <a:pt x="1763954" y="1096509"/>
                    </a:lnTo>
                    <a:lnTo>
                      <a:pt x="1768266" y="1092653"/>
                    </a:lnTo>
                    <a:lnTo>
                      <a:pt x="1772352" y="1088571"/>
                    </a:lnTo>
                    <a:lnTo>
                      <a:pt x="1776438" y="1084489"/>
                    </a:lnTo>
                    <a:lnTo>
                      <a:pt x="1780524" y="1080634"/>
                    </a:lnTo>
                    <a:lnTo>
                      <a:pt x="1784382" y="1076325"/>
                    </a:lnTo>
                    <a:lnTo>
                      <a:pt x="1788014" y="1072243"/>
                    </a:lnTo>
                    <a:lnTo>
                      <a:pt x="1791419" y="1067707"/>
                    </a:lnTo>
                    <a:lnTo>
                      <a:pt x="1794824" y="1063398"/>
                    </a:lnTo>
                    <a:lnTo>
                      <a:pt x="1798001" y="1058862"/>
                    </a:lnTo>
                    <a:lnTo>
                      <a:pt x="1801179" y="1054100"/>
                    </a:lnTo>
                    <a:lnTo>
                      <a:pt x="1804130" y="1049564"/>
                    </a:lnTo>
                    <a:lnTo>
                      <a:pt x="1807081" y="1044575"/>
                    </a:lnTo>
                    <a:lnTo>
                      <a:pt x="1809578" y="1039585"/>
                    </a:lnTo>
                    <a:lnTo>
                      <a:pt x="1812075" y="1034823"/>
                    </a:lnTo>
                    <a:lnTo>
                      <a:pt x="1814798" y="1029607"/>
                    </a:lnTo>
                    <a:lnTo>
                      <a:pt x="1816841" y="1024391"/>
                    </a:lnTo>
                    <a:lnTo>
                      <a:pt x="1819111" y="1019401"/>
                    </a:lnTo>
                    <a:lnTo>
                      <a:pt x="1820927" y="1013959"/>
                    </a:lnTo>
                    <a:lnTo>
                      <a:pt x="1822970" y="1008516"/>
                    </a:lnTo>
                    <a:lnTo>
                      <a:pt x="1824559" y="1003073"/>
                    </a:lnTo>
                    <a:lnTo>
                      <a:pt x="1826148" y="997403"/>
                    </a:lnTo>
                    <a:lnTo>
                      <a:pt x="1827737" y="991734"/>
                    </a:lnTo>
                    <a:lnTo>
                      <a:pt x="1830234" y="980168"/>
                    </a:lnTo>
                    <a:lnTo>
                      <a:pt x="1832049" y="967921"/>
                    </a:lnTo>
                    <a:lnTo>
                      <a:pt x="1833411" y="955675"/>
                    </a:lnTo>
                    <a:lnTo>
                      <a:pt x="1834319" y="942975"/>
                    </a:lnTo>
                    <a:lnTo>
                      <a:pt x="1834546" y="929821"/>
                    </a:lnTo>
                    <a:lnTo>
                      <a:pt x="1834319" y="921657"/>
                    </a:lnTo>
                    <a:lnTo>
                      <a:pt x="1834092" y="913493"/>
                    </a:lnTo>
                    <a:lnTo>
                      <a:pt x="1833638" y="905555"/>
                    </a:lnTo>
                    <a:lnTo>
                      <a:pt x="1832730" y="897844"/>
                    </a:lnTo>
                    <a:lnTo>
                      <a:pt x="1832049" y="890360"/>
                    </a:lnTo>
                    <a:lnTo>
                      <a:pt x="1830688" y="883103"/>
                    </a:lnTo>
                    <a:lnTo>
                      <a:pt x="1829553" y="875846"/>
                    </a:lnTo>
                    <a:lnTo>
                      <a:pt x="1827964" y="869043"/>
                    </a:lnTo>
                    <a:lnTo>
                      <a:pt x="1826375" y="862012"/>
                    </a:lnTo>
                    <a:lnTo>
                      <a:pt x="1824332" y="855209"/>
                    </a:lnTo>
                    <a:lnTo>
                      <a:pt x="1822289" y="848859"/>
                    </a:lnTo>
                    <a:lnTo>
                      <a:pt x="1820019" y="842735"/>
                    </a:lnTo>
                    <a:lnTo>
                      <a:pt x="1817295" y="836385"/>
                    </a:lnTo>
                    <a:lnTo>
                      <a:pt x="1814571" y="830489"/>
                    </a:lnTo>
                    <a:lnTo>
                      <a:pt x="1811621" y="824593"/>
                    </a:lnTo>
                    <a:lnTo>
                      <a:pt x="1808670" y="818923"/>
                    </a:lnTo>
                    <a:lnTo>
                      <a:pt x="1805265" y="813480"/>
                    </a:lnTo>
                    <a:lnTo>
                      <a:pt x="1801860" y="808037"/>
                    </a:lnTo>
                    <a:lnTo>
                      <a:pt x="1798228" y="803048"/>
                    </a:lnTo>
                    <a:lnTo>
                      <a:pt x="1794597" y="798059"/>
                    </a:lnTo>
                    <a:lnTo>
                      <a:pt x="1790965" y="793069"/>
                    </a:lnTo>
                    <a:lnTo>
                      <a:pt x="1787106" y="788534"/>
                    </a:lnTo>
                    <a:lnTo>
                      <a:pt x="1783247" y="783771"/>
                    </a:lnTo>
                    <a:lnTo>
                      <a:pt x="1779389" y="779462"/>
                    </a:lnTo>
                    <a:lnTo>
                      <a:pt x="1775303" y="775380"/>
                    </a:lnTo>
                    <a:lnTo>
                      <a:pt x="1771217" y="771298"/>
                    </a:lnTo>
                    <a:lnTo>
                      <a:pt x="1766904" y="767443"/>
                    </a:lnTo>
                    <a:lnTo>
                      <a:pt x="1762592" y="763587"/>
                    </a:lnTo>
                    <a:lnTo>
                      <a:pt x="1758279" y="759959"/>
                    </a:lnTo>
                    <a:lnTo>
                      <a:pt x="1753512" y="756557"/>
                    </a:lnTo>
                    <a:lnTo>
                      <a:pt x="1748972" y="753155"/>
                    </a:lnTo>
                    <a:lnTo>
                      <a:pt x="1744206" y="749980"/>
                    </a:lnTo>
                    <a:lnTo>
                      <a:pt x="1733764" y="743630"/>
                    </a:lnTo>
                    <a:lnTo>
                      <a:pt x="1721053" y="736600"/>
                    </a:lnTo>
                    <a:lnTo>
                      <a:pt x="1706526" y="728889"/>
                    </a:lnTo>
                    <a:lnTo>
                      <a:pt x="1689729" y="720498"/>
                    </a:lnTo>
                    <a:lnTo>
                      <a:pt x="1670889" y="711426"/>
                    </a:lnTo>
                    <a:lnTo>
                      <a:pt x="1650006" y="701675"/>
                    </a:lnTo>
                    <a:lnTo>
                      <a:pt x="1627081" y="691243"/>
                    </a:lnTo>
                    <a:lnTo>
                      <a:pt x="1602112" y="680130"/>
                    </a:lnTo>
                    <a:lnTo>
                      <a:pt x="1572831" y="666976"/>
                    </a:lnTo>
                    <a:lnTo>
                      <a:pt x="1546501" y="655184"/>
                    </a:lnTo>
                    <a:lnTo>
                      <a:pt x="1523575" y="644525"/>
                    </a:lnTo>
                    <a:lnTo>
                      <a:pt x="1503600" y="634773"/>
                    </a:lnTo>
                    <a:lnTo>
                      <a:pt x="1486576" y="626382"/>
                    </a:lnTo>
                    <a:lnTo>
                      <a:pt x="1472730" y="618898"/>
                    </a:lnTo>
                    <a:lnTo>
                      <a:pt x="1461835" y="612548"/>
                    </a:lnTo>
                    <a:lnTo>
                      <a:pt x="1457522" y="609826"/>
                    </a:lnTo>
                    <a:lnTo>
                      <a:pt x="1454117" y="607332"/>
                    </a:lnTo>
                    <a:lnTo>
                      <a:pt x="1450940" y="604837"/>
                    </a:lnTo>
                    <a:lnTo>
                      <a:pt x="1447989" y="602343"/>
                    </a:lnTo>
                    <a:lnTo>
                      <a:pt x="1445265" y="599168"/>
                    </a:lnTo>
                    <a:lnTo>
                      <a:pt x="1442768" y="596219"/>
                    </a:lnTo>
                    <a:lnTo>
                      <a:pt x="1440498" y="593044"/>
                    </a:lnTo>
                    <a:lnTo>
                      <a:pt x="1438455" y="589416"/>
                    </a:lnTo>
                    <a:lnTo>
                      <a:pt x="1436639" y="585560"/>
                    </a:lnTo>
                    <a:lnTo>
                      <a:pt x="1434824" y="581705"/>
                    </a:lnTo>
                    <a:lnTo>
                      <a:pt x="1433235" y="577623"/>
                    </a:lnTo>
                    <a:lnTo>
                      <a:pt x="1431873" y="572860"/>
                    </a:lnTo>
                    <a:lnTo>
                      <a:pt x="1430965" y="568325"/>
                    </a:lnTo>
                    <a:lnTo>
                      <a:pt x="1429830" y="563562"/>
                    </a:lnTo>
                    <a:lnTo>
                      <a:pt x="1429149" y="558573"/>
                    </a:lnTo>
                    <a:lnTo>
                      <a:pt x="1428468" y="553130"/>
                    </a:lnTo>
                    <a:lnTo>
                      <a:pt x="1428241" y="547687"/>
                    </a:lnTo>
                    <a:lnTo>
                      <a:pt x="1428241" y="542018"/>
                    </a:lnTo>
                    <a:lnTo>
                      <a:pt x="1428468" y="535214"/>
                    </a:lnTo>
                    <a:lnTo>
                      <a:pt x="1429149" y="528864"/>
                    </a:lnTo>
                    <a:lnTo>
                      <a:pt x="1430057" y="522967"/>
                    </a:lnTo>
                    <a:lnTo>
                      <a:pt x="1431419" y="517525"/>
                    </a:lnTo>
                    <a:lnTo>
                      <a:pt x="1433235" y="512309"/>
                    </a:lnTo>
                    <a:lnTo>
                      <a:pt x="1435278" y="508000"/>
                    </a:lnTo>
                    <a:lnTo>
                      <a:pt x="1437774" y="503464"/>
                    </a:lnTo>
                    <a:lnTo>
                      <a:pt x="1440952" y="499835"/>
                    </a:lnTo>
                    <a:lnTo>
                      <a:pt x="1444130" y="496660"/>
                    </a:lnTo>
                    <a:lnTo>
                      <a:pt x="1447989" y="493712"/>
                    </a:lnTo>
                    <a:lnTo>
                      <a:pt x="1452074" y="491444"/>
                    </a:lnTo>
                    <a:lnTo>
                      <a:pt x="1456387" y="489403"/>
                    </a:lnTo>
                    <a:lnTo>
                      <a:pt x="1461381" y="487816"/>
                    </a:lnTo>
                    <a:lnTo>
                      <a:pt x="1466829" y="486682"/>
                    </a:lnTo>
                    <a:lnTo>
                      <a:pt x="1472503" y="486228"/>
                    </a:lnTo>
                    <a:lnTo>
                      <a:pt x="1478405" y="486001"/>
                    </a:lnTo>
                    <a:lnTo>
                      <a:pt x="1485895" y="486228"/>
                    </a:lnTo>
                    <a:lnTo>
                      <a:pt x="1492932" y="487135"/>
                    </a:lnTo>
                    <a:lnTo>
                      <a:pt x="1495883" y="487589"/>
                    </a:lnTo>
                    <a:lnTo>
                      <a:pt x="1498834" y="488269"/>
                    </a:lnTo>
                    <a:lnTo>
                      <a:pt x="1501557" y="489176"/>
                    </a:lnTo>
                    <a:lnTo>
                      <a:pt x="1504281" y="489857"/>
                    </a:lnTo>
                    <a:lnTo>
                      <a:pt x="1506778" y="491217"/>
                    </a:lnTo>
                    <a:lnTo>
                      <a:pt x="1509048" y="492125"/>
                    </a:lnTo>
                    <a:lnTo>
                      <a:pt x="1511091" y="493485"/>
                    </a:lnTo>
                    <a:lnTo>
                      <a:pt x="1512907" y="495073"/>
                    </a:lnTo>
                    <a:lnTo>
                      <a:pt x="1514723" y="496660"/>
                    </a:lnTo>
                    <a:lnTo>
                      <a:pt x="1516312" y="498475"/>
                    </a:lnTo>
                    <a:lnTo>
                      <a:pt x="1517900" y="500289"/>
                    </a:lnTo>
                    <a:lnTo>
                      <a:pt x="1519262" y="502103"/>
                    </a:lnTo>
                    <a:lnTo>
                      <a:pt x="1520170" y="504371"/>
                    </a:lnTo>
                    <a:lnTo>
                      <a:pt x="1521532" y="506639"/>
                    </a:lnTo>
                    <a:lnTo>
                      <a:pt x="1522213" y="509587"/>
                    </a:lnTo>
                    <a:lnTo>
                      <a:pt x="1523348" y="512535"/>
                    </a:lnTo>
                    <a:lnTo>
                      <a:pt x="1524937" y="519339"/>
                    </a:lnTo>
                    <a:lnTo>
                      <a:pt x="1526299" y="527503"/>
                    </a:lnTo>
                    <a:lnTo>
                      <a:pt x="1527434" y="536575"/>
                    </a:lnTo>
                    <a:lnTo>
                      <a:pt x="1527888" y="546780"/>
                    </a:lnTo>
                    <a:lnTo>
                      <a:pt x="1528569" y="558573"/>
                    </a:lnTo>
                    <a:lnTo>
                      <a:pt x="1528796" y="570819"/>
                    </a:lnTo>
                    <a:lnTo>
                      <a:pt x="1528796" y="603930"/>
                    </a:lnTo>
                    <a:lnTo>
                      <a:pt x="1802541" y="603930"/>
                    </a:lnTo>
                    <a:lnTo>
                      <a:pt x="1803903" y="592364"/>
                    </a:lnTo>
                    <a:lnTo>
                      <a:pt x="1804584" y="581932"/>
                    </a:lnTo>
                    <a:lnTo>
                      <a:pt x="1805265" y="573541"/>
                    </a:lnTo>
                    <a:lnTo>
                      <a:pt x="1805492" y="566510"/>
                    </a:lnTo>
                    <a:lnTo>
                      <a:pt x="1805265" y="555625"/>
                    </a:lnTo>
                    <a:lnTo>
                      <a:pt x="1804357" y="544966"/>
                    </a:lnTo>
                    <a:lnTo>
                      <a:pt x="1803222" y="534987"/>
                    </a:lnTo>
                    <a:lnTo>
                      <a:pt x="1801406" y="525009"/>
                    </a:lnTo>
                    <a:lnTo>
                      <a:pt x="1799363" y="515257"/>
                    </a:lnTo>
                    <a:lnTo>
                      <a:pt x="1796413" y="505959"/>
                    </a:lnTo>
                    <a:lnTo>
                      <a:pt x="1793235" y="496887"/>
                    </a:lnTo>
                    <a:lnTo>
                      <a:pt x="1789603" y="488042"/>
                    </a:lnTo>
                    <a:lnTo>
                      <a:pt x="1785290" y="479651"/>
                    </a:lnTo>
                    <a:lnTo>
                      <a:pt x="1780751" y="471260"/>
                    </a:lnTo>
                    <a:lnTo>
                      <a:pt x="1775530" y="463550"/>
                    </a:lnTo>
                    <a:lnTo>
                      <a:pt x="1769855" y="456066"/>
                    </a:lnTo>
                    <a:lnTo>
                      <a:pt x="1763727" y="448582"/>
                    </a:lnTo>
                    <a:lnTo>
                      <a:pt x="1757144" y="441551"/>
                    </a:lnTo>
                    <a:lnTo>
                      <a:pt x="1749880" y="434975"/>
                    </a:lnTo>
                    <a:lnTo>
                      <a:pt x="1742163" y="428851"/>
                    </a:lnTo>
                    <a:lnTo>
                      <a:pt x="1734218" y="422501"/>
                    </a:lnTo>
                    <a:lnTo>
                      <a:pt x="1725366" y="416832"/>
                    </a:lnTo>
                    <a:lnTo>
                      <a:pt x="1716286" y="411162"/>
                    </a:lnTo>
                    <a:lnTo>
                      <a:pt x="1706753" y="406173"/>
                    </a:lnTo>
                    <a:lnTo>
                      <a:pt x="1696766" y="401184"/>
                    </a:lnTo>
                    <a:lnTo>
                      <a:pt x="1685870" y="396421"/>
                    </a:lnTo>
                    <a:lnTo>
                      <a:pt x="1674748" y="392339"/>
                    </a:lnTo>
                    <a:lnTo>
                      <a:pt x="1663172" y="388257"/>
                    </a:lnTo>
                    <a:lnTo>
                      <a:pt x="1651141" y="384628"/>
                    </a:lnTo>
                    <a:lnTo>
                      <a:pt x="1638430" y="381000"/>
                    </a:lnTo>
                    <a:lnTo>
                      <a:pt x="1625492" y="378051"/>
                    </a:lnTo>
                    <a:lnTo>
                      <a:pt x="1611873" y="375103"/>
                    </a:lnTo>
                    <a:lnTo>
                      <a:pt x="1597573" y="372835"/>
                    </a:lnTo>
                    <a:lnTo>
                      <a:pt x="1583273" y="370567"/>
                    </a:lnTo>
                    <a:lnTo>
                      <a:pt x="1568064" y="368753"/>
                    </a:lnTo>
                    <a:lnTo>
                      <a:pt x="1552402" y="366939"/>
                    </a:lnTo>
                    <a:lnTo>
                      <a:pt x="1552402" y="303439"/>
                    </a:lnTo>
                    <a:lnTo>
                      <a:pt x="1426198" y="303439"/>
                    </a:lnTo>
                    <a:close/>
                    <a:moveTo>
                      <a:pt x="535927" y="54918"/>
                    </a:moveTo>
                    <a:lnTo>
                      <a:pt x="533661" y="55599"/>
                    </a:lnTo>
                    <a:lnTo>
                      <a:pt x="531395" y="56053"/>
                    </a:lnTo>
                    <a:lnTo>
                      <a:pt x="529356" y="56734"/>
                    </a:lnTo>
                    <a:lnTo>
                      <a:pt x="527543" y="57868"/>
                    </a:lnTo>
                    <a:lnTo>
                      <a:pt x="525730" y="59003"/>
                    </a:lnTo>
                    <a:lnTo>
                      <a:pt x="523918" y="60365"/>
                    </a:lnTo>
                    <a:lnTo>
                      <a:pt x="522331" y="61953"/>
                    </a:lnTo>
                    <a:lnTo>
                      <a:pt x="520745" y="63542"/>
                    </a:lnTo>
                    <a:lnTo>
                      <a:pt x="519385" y="65584"/>
                    </a:lnTo>
                    <a:lnTo>
                      <a:pt x="518479" y="67400"/>
                    </a:lnTo>
                    <a:lnTo>
                      <a:pt x="517346" y="69442"/>
                    </a:lnTo>
                    <a:lnTo>
                      <a:pt x="516666" y="71711"/>
                    </a:lnTo>
                    <a:lnTo>
                      <a:pt x="516213" y="73754"/>
                    </a:lnTo>
                    <a:lnTo>
                      <a:pt x="515533" y="76477"/>
                    </a:lnTo>
                    <a:lnTo>
                      <a:pt x="515533" y="78746"/>
                    </a:lnTo>
                    <a:lnTo>
                      <a:pt x="515533" y="268917"/>
                    </a:lnTo>
                    <a:lnTo>
                      <a:pt x="515533" y="271414"/>
                    </a:lnTo>
                    <a:lnTo>
                      <a:pt x="516213" y="273910"/>
                    </a:lnTo>
                    <a:lnTo>
                      <a:pt x="516666" y="276179"/>
                    </a:lnTo>
                    <a:lnTo>
                      <a:pt x="517346" y="278222"/>
                    </a:lnTo>
                    <a:lnTo>
                      <a:pt x="518479" y="280264"/>
                    </a:lnTo>
                    <a:lnTo>
                      <a:pt x="519385" y="282307"/>
                    </a:lnTo>
                    <a:lnTo>
                      <a:pt x="520745" y="284122"/>
                    </a:lnTo>
                    <a:lnTo>
                      <a:pt x="522331" y="285711"/>
                    </a:lnTo>
                    <a:lnTo>
                      <a:pt x="523918" y="287299"/>
                    </a:lnTo>
                    <a:lnTo>
                      <a:pt x="525730" y="288888"/>
                    </a:lnTo>
                    <a:lnTo>
                      <a:pt x="527543" y="289795"/>
                    </a:lnTo>
                    <a:lnTo>
                      <a:pt x="529356" y="290930"/>
                    </a:lnTo>
                    <a:lnTo>
                      <a:pt x="531395" y="291611"/>
                    </a:lnTo>
                    <a:lnTo>
                      <a:pt x="533661" y="292065"/>
                    </a:lnTo>
                    <a:lnTo>
                      <a:pt x="535927" y="292746"/>
                    </a:lnTo>
                    <a:lnTo>
                      <a:pt x="537967" y="292746"/>
                    </a:lnTo>
                    <a:lnTo>
                      <a:pt x="540460" y="292746"/>
                    </a:lnTo>
                    <a:lnTo>
                      <a:pt x="542726" y="292065"/>
                    </a:lnTo>
                    <a:lnTo>
                      <a:pt x="544992" y="291611"/>
                    </a:lnTo>
                    <a:lnTo>
                      <a:pt x="547031" y="290930"/>
                    </a:lnTo>
                    <a:lnTo>
                      <a:pt x="548844" y="289795"/>
                    </a:lnTo>
                    <a:lnTo>
                      <a:pt x="550884" y="288888"/>
                    </a:lnTo>
                    <a:lnTo>
                      <a:pt x="552470" y="287299"/>
                    </a:lnTo>
                    <a:lnTo>
                      <a:pt x="554283" y="285711"/>
                    </a:lnTo>
                    <a:lnTo>
                      <a:pt x="555642" y="284122"/>
                    </a:lnTo>
                    <a:lnTo>
                      <a:pt x="556775" y="282307"/>
                    </a:lnTo>
                    <a:lnTo>
                      <a:pt x="558135" y="280264"/>
                    </a:lnTo>
                    <a:lnTo>
                      <a:pt x="558815" y="278222"/>
                    </a:lnTo>
                    <a:lnTo>
                      <a:pt x="559721" y="276179"/>
                    </a:lnTo>
                    <a:lnTo>
                      <a:pt x="560174" y="273910"/>
                    </a:lnTo>
                    <a:lnTo>
                      <a:pt x="560628" y="271414"/>
                    </a:lnTo>
                    <a:lnTo>
                      <a:pt x="560628" y="268917"/>
                    </a:lnTo>
                    <a:lnTo>
                      <a:pt x="560628" y="78746"/>
                    </a:lnTo>
                    <a:lnTo>
                      <a:pt x="560628" y="76477"/>
                    </a:lnTo>
                    <a:lnTo>
                      <a:pt x="560174" y="73754"/>
                    </a:lnTo>
                    <a:lnTo>
                      <a:pt x="559721" y="71711"/>
                    </a:lnTo>
                    <a:lnTo>
                      <a:pt x="558815" y="69442"/>
                    </a:lnTo>
                    <a:lnTo>
                      <a:pt x="558135" y="67400"/>
                    </a:lnTo>
                    <a:lnTo>
                      <a:pt x="556775" y="65584"/>
                    </a:lnTo>
                    <a:lnTo>
                      <a:pt x="555642" y="63542"/>
                    </a:lnTo>
                    <a:lnTo>
                      <a:pt x="554283" y="61953"/>
                    </a:lnTo>
                    <a:lnTo>
                      <a:pt x="552470" y="60365"/>
                    </a:lnTo>
                    <a:lnTo>
                      <a:pt x="550884" y="59003"/>
                    </a:lnTo>
                    <a:lnTo>
                      <a:pt x="548844" y="57868"/>
                    </a:lnTo>
                    <a:lnTo>
                      <a:pt x="547031" y="56734"/>
                    </a:lnTo>
                    <a:lnTo>
                      <a:pt x="544992" y="56053"/>
                    </a:lnTo>
                    <a:lnTo>
                      <a:pt x="542726" y="55599"/>
                    </a:lnTo>
                    <a:lnTo>
                      <a:pt x="540460" y="54918"/>
                    </a:lnTo>
                    <a:lnTo>
                      <a:pt x="537967" y="54918"/>
                    </a:lnTo>
                    <a:lnTo>
                      <a:pt x="535927" y="54918"/>
                    </a:lnTo>
                    <a:close/>
                    <a:moveTo>
                      <a:pt x="397017" y="54918"/>
                    </a:moveTo>
                    <a:lnTo>
                      <a:pt x="394977" y="55599"/>
                    </a:lnTo>
                    <a:lnTo>
                      <a:pt x="392711" y="56053"/>
                    </a:lnTo>
                    <a:lnTo>
                      <a:pt x="390672" y="56734"/>
                    </a:lnTo>
                    <a:lnTo>
                      <a:pt x="388633" y="57868"/>
                    </a:lnTo>
                    <a:lnTo>
                      <a:pt x="386820" y="59003"/>
                    </a:lnTo>
                    <a:lnTo>
                      <a:pt x="385007" y="60365"/>
                    </a:lnTo>
                    <a:lnTo>
                      <a:pt x="383420" y="61953"/>
                    </a:lnTo>
                    <a:lnTo>
                      <a:pt x="382061" y="63542"/>
                    </a:lnTo>
                    <a:lnTo>
                      <a:pt x="380928" y="65584"/>
                    </a:lnTo>
                    <a:lnTo>
                      <a:pt x="379568" y="67400"/>
                    </a:lnTo>
                    <a:lnTo>
                      <a:pt x="378435" y="69442"/>
                    </a:lnTo>
                    <a:lnTo>
                      <a:pt x="377982" y="71711"/>
                    </a:lnTo>
                    <a:lnTo>
                      <a:pt x="377302" y="73754"/>
                    </a:lnTo>
                    <a:lnTo>
                      <a:pt x="376849" y="76477"/>
                    </a:lnTo>
                    <a:lnTo>
                      <a:pt x="376849" y="78746"/>
                    </a:lnTo>
                    <a:lnTo>
                      <a:pt x="376849" y="268917"/>
                    </a:lnTo>
                    <a:lnTo>
                      <a:pt x="376849" y="271414"/>
                    </a:lnTo>
                    <a:lnTo>
                      <a:pt x="377302" y="273910"/>
                    </a:lnTo>
                    <a:lnTo>
                      <a:pt x="377982" y="276179"/>
                    </a:lnTo>
                    <a:lnTo>
                      <a:pt x="378435" y="278222"/>
                    </a:lnTo>
                    <a:lnTo>
                      <a:pt x="379568" y="280264"/>
                    </a:lnTo>
                    <a:lnTo>
                      <a:pt x="380928" y="282307"/>
                    </a:lnTo>
                    <a:lnTo>
                      <a:pt x="382061" y="284122"/>
                    </a:lnTo>
                    <a:lnTo>
                      <a:pt x="383420" y="285711"/>
                    </a:lnTo>
                    <a:lnTo>
                      <a:pt x="385007" y="287299"/>
                    </a:lnTo>
                    <a:lnTo>
                      <a:pt x="386820" y="288888"/>
                    </a:lnTo>
                    <a:lnTo>
                      <a:pt x="388633" y="289795"/>
                    </a:lnTo>
                    <a:lnTo>
                      <a:pt x="390672" y="290930"/>
                    </a:lnTo>
                    <a:lnTo>
                      <a:pt x="392711" y="291611"/>
                    </a:lnTo>
                    <a:lnTo>
                      <a:pt x="394977" y="292065"/>
                    </a:lnTo>
                    <a:lnTo>
                      <a:pt x="397017" y="292746"/>
                    </a:lnTo>
                    <a:lnTo>
                      <a:pt x="399283" y="292746"/>
                    </a:lnTo>
                    <a:lnTo>
                      <a:pt x="401776" y="292746"/>
                    </a:lnTo>
                    <a:lnTo>
                      <a:pt x="404042" y="292065"/>
                    </a:lnTo>
                    <a:lnTo>
                      <a:pt x="406081" y="291611"/>
                    </a:lnTo>
                    <a:lnTo>
                      <a:pt x="408121" y="290930"/>
                    </a:lnTo>
                    <a:lnTo>
                      <a:pt x="410160" y="289795"/>
                    </a:lnTo>
                    <a:lnTo>
                      <a:pt x="411973" y="288888"/>
                    </a:lnTo>
                    <a:lnTo>
                      <a:pt x="413786" y="287299"/>
                    </a:lnTo>
                    <a:lnTo>
                      <a:pt x="415372" y="285711"/>
                    </a:lnTo>
                    <a:lnTo>
                      <a:pt x="416959" y="284122"/>
                    </a:lnTo>
                    <a:lnTo>
                      <a:pt x="418092" y="282307"/>
                    </a:lnTo>
                    <a:lnTo>
                      <a:pt x="419225" y="280264"/>
                    </a:lnTo>
                    <a:lnTo>
                      <a:pt x="420358" y="278222"/>
                    </a:lnTo>
                    <a:lnTo>
                      <a:pt x="421037" y="276179"/>
                    </a:lnTo>
                    <a:lnTo>
                      <a:pt x="421491" y="273910"/>
                    </a:lnTo>
                    <a:lnTo>
                      <a:pt x="421717" y="271414"/>
                    </a:lnTo>
                    <a:lnTo>
                      <a:pt x="422170" y="268917"/>
                    </a:lnTo>
                    <a:lnTo>
                      <a:pt x="422170" y="78746"/>
                    </a:lnTo>
                    <a:lnTo>
                      <a:pt x="421717" y="76477"/>
                    </a:lnTo>
                    <a:lnTo>
                      <a:pt x="421491" y="73754"/>
                    </a:lnTo>
                    <a:lnTo>
                      <a:pt x="421037" y="71711"/>
                    </a:lnTo>
                    <a:lnTo>
                      <a:pt x="420358" y="69442"/>
                    </a:lnTo>
                    <a:lnTo>
                      <a:pt x="419225" y="67400"/>
                    </a:lnTo>
                    <a:lnTo>
                      <a:pt x="418092" y="65584"/>
                    </a:lnTo>
                    <a:lnTo>
                      <a:pt x="416959" y="63542"/>
                    </a:lnTo>
                    <a:lnTo>
                      <a:pt x="415372" y="61953"/>
                    </a:lnTo>
                    <a:lnTo>
                      <a:pt x="413786" y="60365"/>
                    </a:lnTo>
                    <a:lnTo>
                      <a:pt x="411973" y="59003"/>
                    </a:lnTo>
                    <a:lnTo>
                      <a:pt x="410160" y="57868"/>
                    </a:lnTo>
                    <a:lnTo>
                      <a:pt x="408121" y="56734"/>
                    </a:lnTo>
                    <a:lnTo>
                      <a:pt x="406081" y="56053"/>
                    </a:lnTo>
                    <a:lnTo>
                      <a:pt x="404042" y="55599"/>
                    </a:lnTo>
                    <a:lnTo>
                      <a:pt x="401776" y="54918"/>
                    </a:lnTo>
                    <a:lnTo>
                      <a:pt x="399283" y="54918"/>
                    </a:lnTo>
                    <a:lnTo>
                      <a:pt x="397017" y="54918"/>
                    </a:lnTo>
                    <a:close/>
                    <a:moveTo>
                      <a:pt x="259466" y="54918"/>
                    </a:moveTo>
                    <a:lnTo>
                      <a:pt x="257200" y="55599"/>
                    </a:lnTo>
                    <a:lnTo>
                      <a:pt x="255161" y="56053"/>
                    </a:lnTo>
                    <a:lnTo>
                      <a:pt x="252895" y="56734"/>
                    </a:lnTo>
                    <a:lnTo>
                      <a:pt x="250855" y="57868"/>
                    </a:lnTo>
                    <a:lnTo>
                      <a:pt x="249042" y="59003"/>
                    </a:lnTo>
                    <a:lnTo>
                      <a:pt x="247229" y="60365"/>
                    </a:lnTo>
                    <a:lnTo>
                      <a:pt x="245870" y="61953"/>
                    </a:lnTo>
                    <a:lnTo>
                      <a:pt x="244283" y="63542"/>
                    </a:lnTo>
                    <a:lnTo>
                      <a:pt x="242924" y="65584"/>
                    </a:lnTo>
                    <a:lnTo>
                      <a:pt x="242017" y="67400"/>
                    </a:lnTo>
                    <a:lnTo>
                      <a:pt x="240884" y="69442"/>
                    </a:lnTo>
                    <a:lnTo>
                      <a:pt x="240204" y="71711"/>
                    </a:lnTo>
                    <a:lnTo>
                      <a:pt x="239524" y="73754"/>
                    </a:lnTo>
                    <a:lnTo>
                      <a:pt x="239298" y="76477"/>
                    </a:lnTo>
                    <a:lnTo>
                      <a:pt x="239071" y="78746"/>
                    </a:lnTo>
                    <a:lnTo>
                      <a:pt x="239071" y="268917"/>
                    </a:lnTo>
                    <a:lnTo>
                      <a:pt x="239298" y="271414"/>
                    </a:lnTo>
                    <a:lnTo>
                      <a:pt x="239524" y="273910"/>
                    </a:lnTo>
                    <a:lnTo>
                      <a:pt x="240204" y="276179"/>
                    </a:lnTo>
                    <a:lnTo>
                      <a:pt x="240884" y="278222"/>
                    </a:lnTo>
                    <a:lnTo>
                      <a:pt x="242017" y="280264"/>
                    </a:lnTo>
                    <a:lnTo>
                      <a:pt x="242924" y="282307"/>
                    </a:lnTo>
                    <a:lnTo>
                      <a:pt x="244283" y="284122"/>
                    </a:lnTo>
                    <a:lnTo>
                      <a:pt x="245870" y="285711"/>
                    </a:lnTo>
                    <a:lnTo>
                      <a:pt x="247229" y="287299"/>
                    </a:lnTo>
                    <a:lnTo>
                      <a:pt x="249042" y="288888"/>
                    </a:lnTo>
                    <a:lnTo>
                      <a:pt x="250855" y="289795"/>
                    </a:lnTo>
                    <a:lnTo>
                      <a:pt x="252895" y="290930"/>
                    </a:lnTo>
                    <a:lnTo>
                      <a:pt x="255161" y="291611"/>
                    </a:lnTo>
                    <a:lnTo>
                      <a:pt x="257200" y="292065"/>
                    </a:lnTo>
                    <a:lnTo>
                      <a:pt x="259466" y="292746"/>
                    </a:lnTo>
                    <a:lnTo>
                      <a:pt x="261732" y="292746"/>
                    </a:lnTo>
                    <a:lnTo>
                      <a:pt x="263998" y="292746"/>
                    </a:lnTo>
                    <a:lnTo>
                      <a:pt x="266491" y="292065"/>
                    </a:lnTo>
                    <a:lnTo>
                      <a:pt x="268530" y="291611"/>
                    </a:lnTo>
                    <a:lnTo>
                      <a:pt x="270570" y="290930"/>
                    </a:lnTo>
                    <a:lnTo>
                      <a:pt x="272609" y="289795"/>
                    </a:lnTo>
                    <a:lnTo>
                      <a:pt x="274422" y="288888"/>
                    </a:lnTo>
                    <a:lnTo>
                      <a:pt x="276235" y="287299"/>
                    </a:lnTo>
                    <a:lnTo>
                      <a:pt x="277821" y="285711"/>
                    </a:lnTo>
                    <a:lnTo>
                      <a:pt x="278954" y="284122"/>
                    </a:lnTo>
                    <a:lnTo>
                      <a:pt x="280314" y="282307"/>
                    </a:lnTo>
                    <a:lnTo>
                      <a:pt x="281674" y="280264"/>
                    </a:lnTo>
                    <a:lnTo>
                      <a:pt x="282580" y="278222"/>
                    </a:lnTo>
                    <a:lnTo>
                      <a:pt x="283487" y="276179"/>
                    </a:lnTo>
                    <a:lnTo>
                      <a:pt x="283940" y="273910"/>
                    </a:lnTo>
                    <a:lnTo>
                      <a:pt x="284166" y="271414"/>
                    </a:lnTo>
                    <a:lnTo>
                      <a:pt x="284166" y="268917"/>
                    </a:lnTo>
                    <a:lnTo>
                      <a:pt x="284166" y="78746"/>
                    </a:lnTo>
                    <a:lnTo>
                      <a:pt x="284166" y="76477"/>
                    </a:lnTo>
                    <a:lnTo>
                      <a:pt x="283940" y="73754"/>
                    </a:lnTo>
                    <a:lnTo>
                      <a:pt x="283487" y="71711"/>
                    </a:lnTo>
                    <a:lnTo>
                      <a:pt x="282580" y="69442"/>
                    </a:lnTo>
                    <a:lnTo>
                      <a:pt x="281674" y="67400"/>
                    </a:lnTo>
                    <a:lnTo>
                      <a:pt x="280314" y="65584"/>
                    </a:lnTo>
                    <a:lnTo>
                      <a:pt x="278954" y="63542"/>
                    </a:lnTo>
                    <a:lnTo>
                      <a:pt x="277821" y="61953"/>
                    </a:lnTo>
                    <a:lnTo>
                      <a:pt x="276235" y="60365"/>
                    </a:lnTo>
                    <a:lnTo>
                      <a:pt x="274422" y="59003"/>
                    </a:lnTo>
                    <a:lnTo>
                      <a:pt x="272609" y="57868"/>
                    </a:lnTo>
                    <a:lnTo>
                      <a:pt x="270570" y="56734"/>
                    </a:lnTo>
                    <a:lnTo>
                      <a:pt x="268530" y="56053"/>
                    </a:lnTo>
                    <a:lnTo>
                      <a:pt x="266491" y="55599"/>
                    </a:lnTo>
                    <a:lnTo>
                      <a:pt x="263998" y="54918"/>
                    </a:lnTo>
                    <a:lnTo>
                      <a:pt x="261732" y="54918"/>
                    </a:lnTo>
                    <a:lnTo>
                      <a:pt x="259466" y="54918"/>
                    </a:lnTo>
                    <a:close/>
                    <a:moveTo>
                      <a:pt x="120782" y="54918"/>
                    </a:moveTo>
                    <a:lnTo>
                      <a:pt x="118516" y="55599"/>
                    </a:lnTo>
                    <a:lnTo>
                      <a:pt x="116476" y="56053"/>
                    </a:lnTo>
                    <a:lnTo>
                      <a:pt x="113984" y="56734"/>
                    </a:lnTo>
                    <a:lnTo>
                      <a:pt x="112171" y="57868"/>
                    </a:lnTo>
                    <a:lnTo>
                      <a:pt x="110585" y="59003"/>
                    </a:lnTo>
                    <a:lnTo>
                      <a:pt x="108772" y="60365"/>
                    </a:lnTo>
                    <a:lnTo>
                      <a:pt x="107185" y="61953"/>
                    </a:lnTo>
                    <a:lnTo>
                      <a:pt x="105599" y="63542"/>
                    </a:lnTo>
                    <a:lnTo>
                      <a:pt x="104240" y="65584"/>
                    </a:lnTo>
                    <a:lnTo>
                      <a:pt x="103333" y="67400"/>
                    </a:lnTo>
                    <a:lnTo>
                      <a:pt x="102200" y="69442"/>
                    </a:lnTo>
                    <a:lnTo>
                      <a:pt x="101520" y="71711"/>
                    </a:lnTo>
                    <a:lnTo>
                      <a:pt x="100841" y="73754"/>
                    </a:lnTo>
                    <a:lnTo>
                      <a:pt x="100614" y="76477"/>
                    </a:lnTo>
                    <a:lnTo>
                      <a:pt x="100387" y="78746"/>
                    </a:lnTo>
                    <a:lnTo>
                      <a:pt x="100387" y="268917"/>
                    </a:lnTo>
                    <a:lnTo>
                      <a:pt x="100614" y="271414"/>
                    </a:lnTo>
                    <a:lnTo>
                      <a:pt x="100841" y="273910"/>
                    </a:lnTo>
                    <a:lnTo>
                      <a:pt x="101520" y="276179"/>
                    </a:lnTo>
                    <a:lnTo>
                      <a:pt x="102200" y="278222"/>
                    </a:lnTo>
                    <a:lnTo>
                      <a:pt x="103333" y="280264"/>
                    </a:lnTo>
                    <a:lnTo>
                      <a:pt x="104240" y="282307"/>
                    </a:lnTo>
                    <a:lnTo>
                      <a:pt x="105599" y="284122"/>
                    </a:lnTo>
                    <a:lnTo>
                      <a:pt x="107185" y="285711"/>
                    </a:lnTo>
                    <a:lnTo>
                      <a:pt x="108772" y="287299"/>
                    </a:lnTo>
                    <a:lnTo>
                      <a:pt x="110585" y="288888"/>
                    </a:lnTo>
                    <a:lnTo>
                      <a:pt x="112171" y="289795"/>
                    </a:lnTo>
                    <a:lnTo>
                      <a:pt x="113984" y="290930"/>
                    </a:lnTo>
                    <a:lnTo>
                      <a:pt x="116476" y="291611"/>
                    </a:lnTo>
                    <a:lnTo>
                      <a:pt x="118516" y="292065"/>
                    </a:lnTo>
                    <a:lnTo>
                      <a:pt x="120782" y="292746"/>
                    </a:lnTo>
                    <a:lnTo>
                      <a:pt x="123048" y="292746"/>
                    </a:lnTo>
                    <a:lnTo>
                      <a:pt x="125314" y="292746"/>
                    </a:lnTo>
                    <a:lnTo>
                      <a:pt x="127580" y="292065"/>
                    </a:lnTo>
                    <a:lnTo>
                      <a:pt x="129846" y="291611"/>
                    </a:lnTo>
                    <a:lnTo>
                      <a:pt x="131886" y="290930"/>
                    </a:lnTo>
                    <a:lnTo>
                      <a:pt x="133699" y="289795"/>
                    </a:lnTo>
                    <a:lnTo>
                      <a:pt x="135738" y="288888"/>
                    </a:lnTo>
                    <a:lnTo>
                      <a:pt x="137325" y="287299"/>
                    </a:lnTo>
                    <a:lnTo>
                      <a:pt x="139137" y="285711"/>
                    </a:lnTo>
                    <a:lnTo>
                      <a:pt x="140270" y="284122"/>
                    </a:lnTo>
                    <a:lnTo>
                      <a:pt x="141630" y="282307"/>
                    </a:lnTo>
                    <a:lnTo>
                      <a:pt x="142990" y="280264"/>
                    </a:lnTo>
                    <a:lnTo>
                      <a:pt x="143669" y="278222"/>
                    </a:lnTo>
                    <a:lnTo>
                      <a:pt x="144576" y="276179"/>
                    </a:lnTo>
                    <a:lnTo>
                      <a:pt x="145029" y="273910"/>
                    </a:lnTo>
                    <a:lnTo>
                      <a:pt x="145482" y="271414"/>
                    </a:lnTo>
                    <a:lnTo>
                      <a:pt x="145482" y="268917"/>
                    </a:lnTo>
                    <a:lnTo>
                      <a:pt x="145482" y="78746"/>
                    </a:lnTo>
                    <a:lnTo>
                      <a:pt x="145482" y="76477"/>
                    </a:lnTo>
                    <a:lnTo>
                      <a:pt x="145029" y="73754"/>
                    </a:lnTo>
                    <a:lnTo>
                      <a:pt x="144576" y="71711"/>
                    </a:lnTo>
                    <a:lnTo>
                      <a:pt x="143669" y="69442"/>
                    </a:lnTo>
                    <a:lnTo>
                      <a:pt x="142990" y="67400"/>
                    </a:lnTo>
                    <a:lnTo>
                      <a:pt x="141630" y="65584"/>
                    </a:lnTo>
                    <a:lnTo>
                      <a:pt x="140270" y="63542"/>
                    </a:lnTo>
                    <a:lnTo>
                      <a:pt x="139137" y="61953"/>
                    </a:lnTo>
                    <a:lnTo>
                      <a:pt x="137325" y="60365"/>
                    </a:lnTo>
                    <a:lnTo>
                      <a:pt x="135738" y="59003"/>
                    </a:lnTo>
                    <a:lnTo>
                      <a:pt x="133699" y="57868"/>
                    </a:lnTo>
                    <a:lnTo>
                      <a:pt x="131886" y="56734"/>
                    </a:lnTo>
                    <a:lnTo>
                      <a:pt x="129846" y="56053"/>
                    </a:lnTo>
                    <a:lnTo>
                      <a:pt x="127580" y="55599"/>
                    </a:lnTo>
                    <a:lnTo>
                      <a:pt x="125314" y="54918"/>
                    </a:lnTo>
                    <a:lnTo>
                      <a:pt x="123048" y="54918"/>
                    </a:lnTo>
                    <a:lnTo>
                      <a:pt x="120782" y="54918"/>
                    </a:lnTo>
                    <a:close/>
                    <a:moveTo>
                      <a:pt x="1491343" y="4762"/>
                    </a:moveTo>
                    <a:lnTo>
                      <a:pt x="1511091" y="4989"/>
                    </a:lnTo>
                    <a:lnTo>
                      <a:pt x="1531066" y="5896"/>
                    </a:lnTo>
                    <a:lnTo>
                      <a:pt x="1550586" y="7030"/>
                    </a:lnTo>
                    <a:lnTo>
                      <a:pt x="1570334" y="8617"/>
                    </a:lnTo>
                    <a:lnTo>
                      <a:pt x="1589628" y="11112"/>
                    </a:lnTo>
                    <a:lnTo>
                      <a:pt x="1608695" y="13607"/>
                    </a:lnTo>
                    <a:lnTo>
                      <a:pt x="1627762" y="17009"/>
                    </a:lnTo>
                    <a:lnTo>
                      <a:pt x="1646602" y="20637"/>
                    </a:lnTo>
                    <a:lnTo>
                      <a:pt x="1665442" y="24492"/>
                    </a:lnTo>
                    <a:lnTo>
                      <a:pt x="1683827" y="29028"/>
                    </a:lnTo>
                    <a:lnTo>
                      <a:pt x="1702440" y="34017"/>
                    </a:lnTo>
                    <a:lnTo>
                      <a:pt x="1720599" y="39460"/>
                    </a:lnTo>
                    <a:lnTo>
                      <a:pt x="1738531" y="45357"/>
                    </a:lnTo>
                    <a:lnTo>
                      <a:pt x="1756463" y="51480"/>
                    </a:lnTo>
                    <a:lnTo>
                      <a:pt x="1773941" y="58284"/>
                    </a:lnTo>
                    <a:lnTo>
                      <a:pt x="1791192" y="65314"/>
                    </a:lnTo>
                    <a:lnTo>
                      <a:pt x="1808670" y="72798"/>
                    </a:lnTo>
                    <a:lnTo>
                      <a:pt x="1825694" y="80735"/>
                    </a:lnTo>
                    <a:lnTo>
                      <a:pt x="1842037" y="89126"/>
                    </a:lnTo>
                    <a:lnTo>
                      <a:pt x="1858607" y="97744"/>
                    </a:lnTo>
                    <a:lnTo>
                      <a:pt x="1874950" y="106589"/>
                    </a:lnTo>
                    <a:lnTo>
                      <a:pt x="1890839" y="116114"/>
                    </a:lnTo>
                    <a:lnTo>
                      <a:pt x="1906728" y="126092"/>
                    </a:lnTo>
                    <a:lnTo>
                      <a:pt x="1922390" y="136298"/>
                    </a:lnTo>
                    <a:lnTo>
                      <a:pt x="1937598" y="146957"/>
                    </a:lnTo>
                    <a:lnTo>
                      <a:pt x="1952579" y="157842"/>
                    </a:lnTo>
                    <a:lnTo>
                      <a:pt x="1967333" y="169182"/>
                    </a:lnTo>
                    <a:lnTo>
                      <a:pt x="1981633" y="180748"/>
                    </a:lnTo>
                    <a:lnTo>
                      <a:pt x="1995706" y="192541"/>
                    </a:lnTo>
                    <a:lnTo>
                      <a:pt x="2009553" y="204560"/>
                    </a:lnTo>
                    <a:lnTo>
                      <a:pt x="2023172" y="217260"/>
                    </a:lnTo>
                    <a:lnTo>
                      <a:pt x="2036337" y="230187"/>
                    </a:lnTo>
                    <a:lnTo>
                      <a:pt x="2049048" y="243567"/>
                    </a:lnTo>
                    <a:lnTo>
                      <a:pt x="2061759" y="256948"/>
                    </a:lnTo>
                    <a:lnTo>
                      <a:pt x="2074244" y="271009"/>
                    </a:lnTo>
                    <a:lnTo>
                      <a:pt x="2086047" y="284842"/>
                    </a:lnTo>
                    <a:lnTo>
                      <a:pt x="2097623" y="299357"/>
                    </a:lnTo>
                    <a:lnTo>
                      <a:pt x="2108973" y="314098"/>
                    </a:lnTo>
                    <a:lnTo>
                      <a:pt x="2119868" y="329066"/>
                    </a:lnTo>
                    <a:lnTo>
                      <a:pt x="2130536" y="344260"/>
                    </a:lnTo>
                    <a:lnTo>
                      <a:pt x="2140524" y="359682"/>
                    </a:lnTo>
                    <a:lnTo>
                      <a:pt x="2150511" y="375330"/>
                    </a:lnTo>
                    <a:lnTo>
                      <a:pt x="2159817" y="391432"/>
                    </a:lnTo>
                    <a:lnTo>
                      <a:pt x="2168897" y="407534"/>
                    </a:lnTo>
                    <a:lnTo>
                      <a:pt x="2177749" y="424089"/>
                    </a:lnTo>
                    <a:lnTo>
                      <a:pt x="2185921" y="440871"/>
                    </a:lnTo>
                    <a:lnTo>
                      <a:pt x="2194092" y="457880"/>
                    </a:lnTo>
                    <a:lnTo>
                      <a:pt x="2201356" y="474889"/>
                    </a:lnTo>
                    <a:lnTo>
                      <a:pt x="2208619" y="492351"/>
                    </a:lnTo>
                    <a:lnTo>
                      <a:pt x="2215429" y="510041"/>
                    </a:lnTo>
                    <a:lnTo>
                      <a:pt x="2221558" y="527730"/>
                    </a:lnTo>
                    <a:lnTo>
                      <a:pt x="2227459" y="545873"/>
                    </a:lnTo>
                    <a:lnTo>
                      <a:pt x="2232680" y="563789"/>
                    </a:lnTo>
                    <a:lnTo>
                      <a:pt x="2237901" y="582159"/>
                    </a:lnTo>
                    <a:lnTo>
                      <a:pt x="2242213" y="600755"/>
                    </a:lnTo>
                    <a:lnTo>
                      <a:pt x="2246299" y="619578"/>
                    </a:lnTo>
                    <a:lnTo>
                      <a:pt x="2249931" y="638401"/>
                    </a:lnTo>
                    <a:lnTo>
                      <a:pt x="2253109" y="657451"/>
                    </a:lnTo>
                    <a:lnTo>
                      <a:pt x="2255833" y="676501"/>
                    </a:lnTo>
                    <a:lnTo>
                      <a:pt x="2258102" y="696005"/>
                    </a:lnTo>
                    <a:lnTo>
                      <a:pt x="2259918" y="715509"/>
                    </a:lnTo>
                    <a:lnTo>
                      <a:pt x="2261053" y="735239"/>
                    </a:lnTo>
                    <a:lnTo>
                      <a:pt x="2261961" y="754743"/>
                    </a:lnTo>
                    <a:lnTo>
                      <a:pt x="2262188" y="774473"/>
                    </a:lnTo>
                    <a:lnTo>
                      <a:pt x="2261961" y="794657"/>
                    </a:lnTo>
                    <a:lnTo>
                      <a:pt x="2261053" y="814387"/>
                    </a:lnTo>
                    <a:lnTo>
                      <a:pt x="2259918" y="833891"/>
                    </a:lnTo>
                    <a:lnTo>
                      <a:pt x="2258102" y="853394"/>
                    </a:lnTo>
                    <a:lnTo>
                      <a:pt x="2255833" y="872898"/>
                    </a:lnTo>
                    <a:lnTo>
                      <a:pt x="2253109" y="891948"/>
                    </a:lnTo>
                    <a:lnTo>
                      <a:pt x="2249931" y="910998"/>
                    </a:lnTo>
                    <a:lnTo>
                      <a:pt x="2246299" y="929821"/>
                    </a:lnTo>
                    <a:lnTo>
                      <a:pt x="2242213" y="948644"/>
                    </a:lnTo>
                    <a:lnTo>
                      <a:pt x="2237901" y="967241"/>
                    </a:lnTo>
                    <a:lnTo>
                      <a:pt x="2232680" y="985610"/>
                    </a:lnTo>
                    <a:lnTo>
                      <a:pt x="2227459" y="1003526"/>
                    </a:lnTo>
                    <a:lnTo>
                      <a:pt x="2221558" y="1021669"/>
                    </a:lnTo>
                    <a:lnTo>
                      <a:pt x="2215429" y="1039359"/>
                    </a:lnTo>
                    <a:lnTo>
                      <a:pt x="2208619" y="1057048"/>
                    </a:lnTo>
                    <a:lnTo>
                      <a:pt x="2201356" y="1074510"/>
                    </a:lnTo>
                    <a:lnTo>
                      <a:pt x="2194092" y="1091519"/>
                    </a:lnTo>
                    <a:lnTo>
                      <a:pt x="2185921" y="1108528"/>
                    </a:lnTo>
                    <a:lnTo>
                      <a:pt x="2177749" y="1125310"/>
                    </a:lnTo>
                    <a:lnTo>
                      <a:pt x="2168897" y="1141866"/>
                    </a:lnTo>
                    <a:lnTo>
                      <a:pt x="2159817" y="1157968"/>
                    </a:lnTo>
                    <a:lnTo>
                      <a:pt x="2150511" y="1174069"/>
                    </a:lnTo>
                    <a:lnTo>
                      <a:pt x="2140524" y="1189718"/>
                    </a:lnTo>
                    <a:lnTo>
                      <a:pt x="2130536" y="1205139"/>
                    </a:lnTo>
                    <a:lnTo>
                      <a:pt x="2119868" y="1220560"/>
                    </a:lnTo>
                    <a:lnTo>
                      <a:pt x="2108973" y="1235301"/>
                    </a:lnTo>
                    <a:lnTo>
                      <a:pt x="2097623" y="1250043"/>
                    </a:lnTo>
                    <a:lnTo>
                      <a:pt x="2086047" y="1264557"/>
                    </a:lnTo>
                    <a:lnTo>
                      <a:pt x="2074244" y="1278391"/>
                    </a:lnTo>
                    <a:lnTo>
                      <a:pt x="2061759" y="1292451"/>
                    </a:lnTo>
                    <a:lnTo>
                      <a:pt x="2049048" y="1305832"/>
                    </a:lnTo>
                    <a:lnTo>
                      <a:pt x="2036337" y="1319212"/>
                    </a:lnTo>
                    <a:lnTo>
                      <a:pt x="2023172" y="1332139"/>
                    </a:lnTo>
                    <a:lnTo>
                      <a:pt x="2009553" y="1344385"/>
                    </a:lnTo>
                    <a:lnTo>
                      <a:pt x="1995706" y="1356859"/>
                    </a:lnTo>
                    <a:lnTo>
                      <a:pt x="1981633" y="1368651"/>
                    </a:lnTo>
                    <a:lnTo>
                      <a:pt x="1967333" y="1380444"/>
                    </a:lnTo>
                    <a:lnTo>
                      <a:pt x="1952579" y="1391784"/>
                    </a:lnTo>
                    <a:lnTo>
                      <a:pt x="1937598" y="1402443"/>
                    </a:lnTo>
                    <a:lnTo>
                      <a:pt x="1922390" y="1413101"/>
                    </a:lnTo>
                    <a:lnTo>
                      <a:pt x="1906728" y="1423307"/>
                    </a:lnTo>
                    <a:lnTo>
                      <a:pt x="1890839" y="1433285"/>
                    </a:lnTo>
                    <a:lnTo>
                      <a:pt x="1874950" y="1442584"/>
                    </a:lnTo>
                    <a:lnTo>
                      <a:pt x="1858607" y="1451882"/>
                    </a:lnTo>
                    <a:lnTo>
                      <a:pt x="1842037" y="1460273"/>
                    </a:lnTo>
                    <a:lnTo>
                      <a:pt x="1825694" y="1468891"/>
                    </a:lnTo>
                    <a:lnTo>
                      <a:pt x="1808670" y="1476601"/>
                    </a:lnTo>
                    <a:lnTo>
                      <a:pt x="1791192" y="1484085"/>
                    </a:lnTo>
                    <a:lnTo>
                      <a:pt x="1773941" y="1491116"/>
                    </a:lnTo>
                    <a:lnTo>
                      <a:pt x="1756463" y="1497919"/>
                    </a:lnTo>
                    <a:lnTo>
                      <a:pt x="1738531" y="1504043"/>
                    </a:lnTo>
                    <a:lnTo>
                      <a:pt x="1720599" y="1509939"/>
                    </a:lnTo>
                    <a:lnTo>
                      <a:pt x="1702440" y="1515382"/>
                    </a:lnTo>
                    <a:lnTo>
                      <a:pt x="1683827" y="1520371"/>
                    </a:lnTo>
                    <a:lnTo>
                      <a:pt x="1665442" y="1524907"/>
                    </a:lnTo>
                    <a:lnTo>
                      <a:pt x="1646602" y="1528762"/>
                    </a:lnTo>
                    <a:lnTo>
                      <a:pt x="1627762" y="1532391"/>
                    </a:lnTo>
                    <a:lnTo>
                      <a:pt x="1608695" y="1535793"/>
                    </a:lnTo>
                    <a:lnTo>
                      <a:pt x="1589628" y="1538514"/>
                    </a:lnTo>
                    <a:lnTo>
                      <a:pt x="1570334" y="1540782"/>
                    </a:lnTo>
                    <a:lnTo>
                      <a:pt x="1550586" y="1542369"/>
                    </a:lnTo>
                    <a:lnTo>
                      <a:pt x="1531066" y="1543503"/>
                    </a:lnTo>
                    <a:lnTo>
                      <a:pt x="1511091" y="1544410"/>
                    </a:lnTo>
                    <a:lnTo>
                      <a:pt x="1491343" y="1544637"/>
                    </a:lnTo>
                    <a:lnTo>
                      <a:pt x="1471368" y="1544410"/>
                    </a:lnTo>
                    <a:lnTo>
                      <a:pt x="1451848" y="1543503"/>
                    </a:lnTo>
                    <a:lnTo>
                      <a:pt x="1432100" y="1542369"/>
                    </a:lnTo>
                    <a:lnTo>
                      <a:pt x="1412579" y="1540782"/>
                    </a:lnTo>
                    <a:lnTo>
                      <a:pt x="1393285" y="1538514"/>
                    </a:lnTo>
                    <a:lnTo>
                      <a:pt x="1373991" y="1535793"/>
                    </a:lnTo>
                    <a:lnTo>
                      <a:pt x="1354924" y="1532391"/>
                    </a:lnTo>
                    <a:lnTo>
                      <a:pt x="1336085" y="1528762"/>
                    </a:lnTo>
                    <a:lnTo>
                      <a:pt x="1317245" y="1524907"/>
                    </a:lnTo>
                    <a:lnTo>
                      <a:pt x="1298632" y="1520371"/>
                    </a:lnTo>
                    <a:lnTo>
                      <a:pt x="1280473" y="1515382"/>
                    </a:lnTo>
                    <a:lnTo>
                      <a:pt x="1262087" y="1509939"/>
                    </a:lnTo>
                    <a:lnTo>
                      <a:pt x="1244155" y="1504043"/>
                    </a:lnTo>
                    <a:lnTo>
                      <a:pt x="1226450" y="1497919"/>
                    </a:lnTo>
                    <a:lnTo>
                      <a:pt x="1208972" y="1491116"/>
                    </a:lnTo>
                    <a:lnTo>
                      <a:pt x="1191267" y="1484085"/>
                    </a:lnTo>
                    <a:lnTo>
                      <a:pt x="1174243" y="1476601"/>
                    </a:lnTo>
                    <a:lnTo>
                      <a:pt x="1157219" y="1468891"/>
                    </a:lnTo>
                    <a:lnTo>
                      <a:pt x="1140422" y="1460273"/>
                    </a:lnTo>
                    <a:lnTo>
                      <a:pt x="1123852" y="1451882"/>
                    </a:lnTo>
                    <a:lnTo>
                      <a:pt x="1107736" y="1442584"/>
                    </a:lnTo>
                    <a:lnTo>
                      <a:pt x="1091620" y="1433285"/>
                    </a:lnTo>
                    <a:lnTo>
                      <a:pt x="1075958" y="1423307"/>
                    </a:lnTo>
                    <a:lnTo>
                      <a:pt x="1060523" y="1413101"/>
                    </a:lnTo>
                    <a:lnTo>
                      <a:pt x="1045315" y="1402443"/>
                    </a:lnTo>
                    <a:lnTo>
                      <a:pt x="1030334" y="1391784"/>
                    </a:lnTo>
                    <a:lnTo>
                      <a:pt x="1015580" y="1380444"/>
                    </a:lnTo>
                    <a:lnTo>
                      <a:pt x="1001053" y="1368651"/>
                    </a:lnTo>
                    <a:lnTo>
                      <a:pt x="986753" y="1356859"/>
                    </a:lnTo>
                    <a:lnTo>
                      <a:pt x="973134" y="1344385"/>
                    </a:lnTo>
                    <a:lnTo>
                      <a:pt x="959515" y="1332139"/>
                    </a:lnTo>
                    <a:lnTo>
                      <a:pt x="946349" y="1319212"/>
                    </a:lnTo>
                    <a:lnTo>
                      <a:pt x="933411" y="1305832"/>
                    </a:lnTo>
                    <a:lnTo>
                      <a:pt x="920700" y="1292451"/>
                    </a:lnTo>
                    <a:lnTo>
                      <a:pt x="908670" y="1278391"/>
                    </a:lnTo>
                    <a:lnTo>
                      <a:pt x="896866" y="1264557"/>
                    </a:lnTo>
                    <a:lnTo>
                      <a:pt x="885063" y="1250043"/>
                    </a:lnTo>
                    <a:lnTo>
                      <a:pt x="873714" y="1235301"/>
                    </a:lnTo>
                    <a:lnTo>
                      <a:pt x="863045" y="1220560"/>
                    </a:lnTo>
                    <a:lnTo>
                      <a:pt x="852377" y="1205139"/>
                    </a:lnTo>
                    <a:lnTo>
                      <a:pt x="841936" y="1189718"/>
                    </a:lnTo>
                    <a:lnTo>
                      <a:pt x="832175" y="1174069"/>
                    </a:lnTo>
                    <a:lnTo>
                      <a:pt x="822642" y="1157968"/>
                    </a:lnTo>
                    <a:lnTo>
                      <a:pt x="813562" y="1141866"/>
                    </a:lnTo>
                    <a:lnTo>
                      <a:pt x="804937" y="1125310"/>
                    </a:lnTo>
                    <a:lnTo>
                      <a:pt x="796538" y="1108528"/>
                    </a:lnTo>
                    <a:lnTo>
                      <a:pt x="788821" y="1091519"/>
                    </a:lnTo>
                    <a:lnTo>
                      <a:pt x="781103" y="1074510"/>
                    </a:lnTo>
                    <a:lnTo>
                      <a:pt x="774067" y="1057048"/>
                    </a:lnTo>
                    <a:lnTo>
                      <a:pt x="767484" y="1039359"/>
                    </a:lnTo>
                    <a:lnTo>
                      <a:pt x="761129" y="1021669"/>
                    </a:lnTo>
                    <a:lnTo>
                      <a:pt x="755227" y="1003526"/>
                    </a:lnTo>
                    <a:lnTo>
                      <a:pt x="749779" y="985610"/>
                    </a:lnTo>
                    <a:lnTo>
                      <a:pt x="745013" y="967241"/>
                    </a:lnTo>
                    <a:lnTo>
                      <a:pt x="740246" y="948644"/>
                    </a:lnTo>
                    <a:lnTo>
                      <a:pt x="736160" y="929821"/>
                    </a:lnTo>
                    <a:lnTo>
                      <a:pt x="732528" y="910998"/>
                    </a:lnTo>
                    <a:lnTo>
                      <a:pt x="729578" y="891948"/>
                    </a:lnTo>
                    <a:lnTo>
                      <a:pt x="726854" y="872898"/>
                    </a:lnTo>
                    <a:lnTo>
                      <a:pt x="724584" y="853394"/>
                    </a:lnTo>
                    <a:lnTo>
                      <a:pt x="722995" y="833891"/>
                    </a:lnTo>
                    <a:lnTo>
                      <a:pt x="721633" y="814387"/>
                    </a:lnTo>
                    <a:lnTo>
                      <a:pt x="720952" y="794657"/>
                    </a:lnTo>
                    <a:lnTo>
                      <a:pt x="720725" y="774473"/>
                    </a:lnTo>
                    <a:lnTo>
                      <a:pt x="720952" y="754743"/>
                    </a:lnTo>
                    <a:lnTo>
                      <a:pt x="721633" y="735239"/>
                    </a:lnTo>
                    <a:lnTo>
                      <a:pt x="722995" y="715509"/>
                    </a:lnTo>
                    <a:lnTo>
                      <a:pt x="724584" y="696005"/>
                    </a:lnTo>
                    <a:lnTo>
                      <a:pt x="726854" y="676501"/>
                    </a:lnTo>
                    <a:lnTo>
                      <a:pt x="729578" y="657451"/>
                    </a:lnTo>
                    <a:lnTo>
                      <a:pt x="732528" y="638401"/>
                    </a:lnTo>
                    <a:lnTo>
                      <a:pt x="736160" y="619578"/>
                    </a:lnTo>
                    <a:lnTo>
                      <a:pt x="740246" y="600755"/>
                    </a:lnTo>
                    <a:lnTo>
                      <a:pt x="745013" y="582159"/>
                    </a:lnTo>
                    <a:lnTo>
                      <a:pt x="749779" y="563789"/>
                    </a:lnTo>
                    <a:lnTo>
                      <a:pt x="755227" y="545873"/>
                    </a:lnTo>
                    <a:lnTo>
                      <a:pt x="761129" y="527730"/>
                    </a:lnTo>
                    <a:lnTo>
                      <a:pt x="767484" y="510041"/>
                    </a:lnTo>
                    <a:lnTo>
                      <a:pt x="774067" y="492351"/>
                    </a:lnTo>
                    <a:lnTo>
                      <a:pt x="781103" y="474889"/>
                    </a:lnTo>
                    <a:lnTo>
                      <a:pt x="788821" y="457880"/>
                    </a:lnTo>
                    <a:lnTo>
                      <a:pt x="796538" y="440871"/>
                    </a:lnTo>
                    <a:lnTo>
                      <a:pt x="804937" y="424089"/>
                    </a:lnTo>
                    <a:lnTo>
                      <a:pt x="813562" y="407534"/>
                    </a:lnTo>
                    <a:lnTo>
                      <a:pt x="822642" y="391432"/>
                    </a:lnTo>
                    <a:lnTo>
                      <a:pt x="832175" y="375330"/>
                    </a:lnTo>
                    <a:lnTo>
                      <a:pt x="841936" y="359682"/>
                    </a:lnTo>
                    <a:lnTo>
                      <a:pt x="852377" y="344260"/>
                    </a:lnTo>
                    <a:lnTo>
                      <a:pt x="863045" y="329066"/>
                    </a:lnTo>
                    <a:lnTo>
                      <a:pt x="873714" y="314098"/>
                    </a:lnTo>
                    <a:lnTo>
                      <a:pt x="885063" y="299357"/>
                    </a:lnTo>
                    <a:lnTo>
                      <a:pt x="896866" y="284842"/>
                    </a:lnTo>
                    <a:lnTo>
                      <a:pt x="908670" y="271009"/>
                    </a:lnTo>
                    <a:lnTo>
                      <a:pt x="920700" y="256948"/>
                    </a:lnTo>
                    <a:lnTo>
                      <a:pt x="933411" y="243567"/>
                    </a:lnTo>
                    <a:lnTo>
                      <a:pt x="946349" y="230187"/>
                    </a:lnTo>
                    <a:lnTo>
                      <a:pt x="959515" y="217260"/>
                    </a:lnTo>
                    <a:lnTo>
                      <a:pt x="973134" y="204560"/>
                    </a:lnTo>
                    <a:lnTo>
                      <a:pt x="986753" y="192541"/>
                    </a:lnTo>
                    <a:lnTo>
                      <a:pt x="1001053" y="180748"/>
                    </a:lnTo>
                    <a:lnTo>
                      <a:pt x="1015580" y="169182"/>
                    </a:lnTo>
                    <a:lnTo>
                      <a:pt x="1030334" y="157842"/>
                    </a:lnTo>
                    <a:lnTo>
                      <a:pt x="1045315" y="146957"/>
                    </a:lnTo>
                    <a:lnTo>
                      <a:pt x="1060523" y="136298"/>
                    </a:lnTo>
                    <a:lnTo>
                      <a:pt x="1075958" y="126092"/>
                    </a:lnTo>
                    <a:lnTo>
                      <a:pt x="1091620" y="116114"/>
                    </a:lnTo>
                    <a:lnTo>
                      <a:pt x="1107736" y="106589"/>
                    </a:lnTo>
                    <a:lnTo>
                      <a:pt x="1123852" y="97744"/>
                    </a:lnTo>
                    <a:lnTo>
                      <a:pt x="1140422" y="89126"/>
                    </a:lnTo>
                    <a:lnTo>
                      <a:pt x="1157219" y="80735"/>
                    </a:lnTo>
                    <a:lnTo>
                      <a:pt x="1174243" y="72798"/>
                    </a:lnTo>
                    <a:lnTo>
                      <a:pt x="1191267" y="65314"/>
                    </a:lnTo>
                    <a:lnTo>
                      <a:pt x="1208972" y="58284"/>
                    </a:lnTo>
                    <a:lnTo>
                      <a:pt x="1226450" y="51480"/>
                    </a:lnTo>
                    <a:lnTo>
                      <a:pt x="1244155" y="45357"/>
                    </a:lnTo>
                    <a:lnTo>
                      <a:pt x="1262087" y="39460"/>
                    </a:lnTo>
                    <a:lnTo>
                      <a:pt x="1280473" y="34017"/>
                    </a:lnTo>
                    <a:lnTo>
                      <a:pt x="1298632" y="29028"/>
                    </a:lnTo>
                    <a:lnTo>
                      <a:pt x="1317245" y="24492"/>
                    </a:lnTo>
                    <a:lnTo>
                      <a:pt x="1336085" y="20637"/>
                    </a:lnTo>
                    <a:lnTo>
                      <a:pt x="1354924" y="17009"/>
                    </a:lnTo>
                    <a:lnTo>
                      <a:pt x="1373991" y="13607"/>
                    </a:lnTo>
                    <a:lnTo>
                      <a:pt x="1393285" y="11112"/>
                    </a:lnTo>
                    <a:lnTo>
                      <a:pt x="1412579" y="8617"/>
                    </a:lnTo>
                    <a:lnTo>
                      <a:pt x="1432100" y="7030"/>
                    </a:lnTo>
                    <a:lnTo>
                      <a:pt x="1451848" y="5896"/>
                    </a:lnTo>
                    <a:lnTo>
                      <a:pt x="1471368" y="4989"/>
                    </a:lnTo>
                    <a:lnTo>
                      <a:pt x="1491343" y="4762"/>
                    </a:lnTo>
                    <a:close/>
                    <a:moveTo>
                      <a:pt x="37390" y="0"/>
                    </a:moveTo>
                    <a:lnTo>
                      <a:pt x="41696" y="0"/>
                    </a:lnTo>
                    <a:lnTo>
                      <a:pt x="1155700" y="0"/>
                    </a:lnTo>
                    <a:lnTo>
                      <a:pt x="1140291" y="6808"/>
                    </a:lnTo>
                    <a:lnTo>
                      <a:pt x="1125108" y="13843"/>
                    </a:lnTo>
                    <a:lnTo>
                      <a:pt x="1110152" y="21105"/>
                    </a:lnTo>
                    <a:lnTo>
                      <a:pt x="1095422" y="28821"/>
                    </a:lnTo>
                    <a:lnTo>
                      <a:pt x="1080693" y="36990"/>
                    </a:lnTo>
                    <a:lnTo>
                      <a:pt x="1066417" y="45160"/>
                    </a:lnTo>
                    <a:lnTo>
                      <a:pt x="1051914" y="53784"/>
                    </a:lnTo>
                    <a:lnTo>
                      <a:pt x="1037864" y="62407"/>
                    </a:lnTo>
                    <a:lnTo>
                      <a:pt x="1023814" y="71711"/>
                    </a:lnTo>
                    <a:lnTo>
                      <a:pt x="1010218" y="81016"/>
                    </a:lnTo>
                    <a:lnTo>
                      <a:pt x="996848" y="90547"/>
                    </a:lnTo>
                    <a:lnTo>
                      <a:pt x="983478" y="100305"/>
                    </a:lnTo>
                    <a:lnTo>
                      <a:pt x="970335" y="110517"/>
                    </a:lnTo>
                    <a:lnTo>
                      <a:pt x="957418" y="120956"/>
                    </a:lnTo>
                    <a:lnTo>
                      <a:pt x="944502" y="131622"/>
                    </a:lnTo>
                    <a:lnTo>
                      <a:pt x="932038" y="142515"/>
                    </a:lnTo>
                    <a:lnTo>
                      <a:pt x="919801" y="153635"/>
                    </a:lnTo>
                    <a:lnTo>
                      <a:pt x="907565" y="164981"/>
                    </a:lnTo>
                    <a:lnTo>
                      <a:pt x="895781" y="176328"/>
                    </a:lnTo>
                    <a:lnTo>
                      <a:pt x="884224" y="188129"/>
                    </a:lnTo>
                    <a:lnTo>
                      <a:pt x="872894" y="200156"/>
                    </a:lnTo>
                    <a:lnTo>
                      <a:pt x="861790" y="212411"/>
                    </a:lnTo>
                    <a:lnTo>
                      <a:pt x="850686" y="224892"/>
                    </a:lnTo>
                    <a:lnTo>
                      <a:pt x="840035" y="237374"/>
                    </a:lnTo>
                    <a:lnTo>
                      <a:pt x="829611" y="250309"/>
                    </a:lnTo>
                    <a:lnTo>
                      <a:pt x="819414" y="263471"/>
                    </a:lnTo>
                    <a:lnTo>
                      <a:pt x="809443" y="276633"/>
                    </a:lnTo>
                    <a:lnTo>
                      <a:pt x="799926" y="290249"/>
                    </a:lnTo>
                    <a:lnTo>
                      <a:pt x="790408" y="304092"/>
                    </a:lnTo>
                    <a:lnTo>
                      <a:pt x="781117" y="317708"/>
                    </a:lnTo>
                    <a:lnTo>
                      <a:pt x="772280" y="331778"/>
                    </a:lnTo>
                    <a:lnTo>
                      <a:pt x="763442" y="346075"/>
                    </a:lnTo>
                    <a:lnTo>
                      <a:pt x="41696" y="346075"/>
                    </a:lnTo>
                    <a:lnTo>
                      <a:pt x="37390" y="345848"/>
                    </a:lnTo>
                    <a:lnTo>
                      <a:pt x="33085" y="345394"/>
                    </a:lnTo>
                    <a:lnTo>
                      <a:pt x="29232" y="344260"/>
                    </a:lnTo>
                    <a:lnTo>
                      <a:pt x="25380" y="342671"/>
                    </a:lnTo>
                    <a:lnTo>
                      <a:pt x="21755" y="341083"/>
                    </a:lnTo>
                    <a:lnTo>
                      <a:pt x="18355" y="339040"/>
                    </a:lnTo>
                    <a:lnTo>
                      <a:pt x="15183" y="336544"/>
                    </a:lnTo>
                    <a:lnTo>
                      <a:pt x="12237" y="333821"/>
                    </a:lnTo>
                    <a:lnTo>
                      <a:pt x="9517" y="330871"/>
                    </a:lnTo>
                    <a:lnTo>
                      <a:pt x="7025" y="327693"/>
                    </a:lnTo>
                    <a:lnTo>
                      <a:pt x="4985" y="324063"/>
                    </a:lnTo>
                    <a:lnTo>
                      <a:pt x="3173" y="320432"/>
                    </a:lnTo>
                    <a:lnTo>
                      <a:pt x="2040" y="316801"/>
                    </a:lnTo>
                    <a:lnTo>
                      <a:pt x="907" y="312716"/>
                    </a:lnTo>
                    <a:lnTo>
                      <a:pt x="227" y="308631"/>
                    </a:lnTo>
                    <a:lnTo>
                      <a:pt x="0" y="304319"/>
                    </a:lnTo>
                    <a:lnTo>
                      <a:pt x="0" y="41529"/>
                    </a:lnTo>
                    <a:lnTo>
                      <a:pt x="227" y="37444"/>
                    </a:lnTo>
                    <a:lnTo>
                      <a:pt x="907" y="33359"/>
                    </a:lnTo>
                    <a:lnTo>
                      <a:pt x="2040" y="29275"/>
                    </a:lnTo>
                    <a:lnTo>
                      <a:pt x="3173" y="25417"/>
                    </a:lnTo>
                    <a:lnTo>
                      <a:pt x="4985" y="21786"/>
                    </a:lnTo>
                    <a:lnTo>
                      <a:pt x="7025" y="18382"/>
                    </a:lnTo>
                    <a:lnTo>
                      <a:pt x="9517" y="14978"/>
                    </a:lnTo>
                    <a:lnTo>
                      <a:pt x="12237" y="12255"/>
                    </a:lnTo>
                    <a:lnTo>
                      <a:pt x="15183" y="9531"/>
                    </a:lnTo>
                    <a:lnTo>
                      <a:pt x="18355" y="7035"/>
                    </a:lnTo>
                    <a:lnTo>
                      <a:pt x="21755" y="4993"/>
                    </a:lnTo>
                    <a:lnTo>
                      <a:pt x="25380" y="3177"/>
                    </a:lnTo>
                    <a:lnTo>
                      <a:pt x="29232" y="1815"/>
                    </a:lnTo>
                    <a:lnTo>
                      <a:pt x="33085" y="908"/>
                    </a:lnTo>
                    <a:lnTo>
                      <a:pt x="37390"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1800">
                  <a:solidFill>
                    <a:srgbClr val="FFFFFF"/>
                  </a:solidFill>
                  <a:latin typeface="Arial" panose="020B0604020202020204" pitchFamily="34" charset="0"/>
                  <a:ea typeface="MiSans" panose="00000500000000000000" charset="-122"/>
                  <a:cs typeface="+mn-ea"/>
                  <a:sym typeface="Arial" panose="020B0604020202020204" pitchFamily="34" charset="0"/>
                </a:endParaRPr>
              </a:p>
            </p:txBody>
          </p:sp>
        </p:grpSp>
      </p:grpSp>
      <p:pic>
        <p:nvPicPr>
          <p:cNvPr id="22" name="Picture 2" descr="Apple (Hong Ko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47521" y="1875010"/>
            <a:ext cx="272986" cy="2729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uawei - YouT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8221" y="3378203"/>
            <a:ext cx="311586" cy="3115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Android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8221" y="4823978"/>
            <a:ext cx="327756" cy="327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underscored Galaxy S23 Ultra Camera Lead"/>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46986" y="2149949"/>
            <a:ext cx="5154370" cy="2899333"/>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p:cNvSpPr txBox="1"/>
          <p:nvPr/>
        </p:nvSpPr>
        <p:spPr>
          <a:xfrm flipH="1">
            <a:off x="1665355" y="214304"/>
            <a:ext cx="9530213" cy="584775"/>
          </a:xfrm>
          <a:prstGeom prst="rect">
            <a:avLst/>
          </a:prstGeom>
          <a:noFill/>
        </p:spPr>
        <p:txBody>
          <a:bodyPr wrap="square" rtlCol="0">
            <a:spAutoFit/>
          </a:bodyPr>
          <a:lstStyle/>
          <a:p>
            <a:pPr defTabSz="914400">
              <a:defRPr/>
            </a:pPr>
            <a:r>
              <a:rPr lang="en-US" altLang="zh-CN" sz="3200" b="1" dirty="0">
                <a:latin typeface="MiSans" panose="00000500000000000000" charset="-122"/>
                <a:ea typeface="MiSans" panose="00000500000000000000" charset="-122"/>
                <a:cs typeface="MiSans" panose="00000500000000000000" charset="-122"/>
                <a:sym typeface="Arial" panose="020B0604020202020204" pitchFamily="34" charset="0"/>
              </a:rPr>
              <a:t>Baseband processor: A modem on your phone</a:t>
            </a:r>
            <a:endParaRPr lang="zh-CN" altLang="en-US" sz="3200" b="1" dirty="0">
              <a:latin typeface="MiSans" panose="00000500000000000000" charset="-122"/>
              <a:ea typeface="MiSans" panose="00000500000000000000" charset="-122"/>
              <a:cs typeface="MiSans" panose="00000500000000000000" charset="-122"/>
              <a:sym typeface="Arial" panose="020B0604020202020204" pitchFamily="34" charset="0"/>
            </a:endParaRPr>
          </a:p>
        </p:txBody>
      </p:sp>
      <p:grpSp>
        <p:nvGrpSpPr>
          <p:cNvPr id="3" name="组合 2"/>
          <p:cNvGrpSpPr/>
          <p:nvPr/>
        </p:nvGrpSpPr>
        <p:grpSpPr>
          <a:xfrm>
            <a:off x="7065847" y="1748506"/>
            <a:ext cx="4129722" cy="4271433"/>
            <a:chOff x="2030802" y="1532517"/>
            <a:chExt cx="4131873" cy="4273657"/>
          </a:xfrm>
        </p:grpSpPr>
        <p:sp>
          <p:nvSpPr>
            <p:cNvPr id="4" name="TextBox 10"/>
            <p:cNvSpPr txBox="1"/>
            <p:nvPr/>
          </p:nvSpPr>
          <p:spPr>
            <a:xfrm>
              <a:off x="2030802" y="1532517"/>
              <a:ext cx="917717" cy="369524"/>
            </a:xfrm>
            <a:prstGeom prst="rect">
              <a:avLst/>
            </a:prstGeom>
            <a:noFill/>
          </p:spPr>
          <p:txBody>
            <a:bodyPr wrap="none" rtlCol="0">
              <a:spAutoFit/>
            </a:bodyPr>
            <a:lstStyle/>
            <a:p>
              <a:r>
                <a:rPr lang="en-US" altLang="zh-CN" b="1" dirty="0">
                  <a:latin typeface="MiSans" panose="00000500000000000000" charset="-122"/>
                  <a:ea typeface="MiSans" panose="00000500000000000000" charset="-122"/>
                  <a:cs typeface="MiSans" panose="00000500000000000000" charset="-122"/>
                  <a:sym typeface="Arial" panose="020B0604020202020204" pitchFamily="34" charset="0"/>
                </a:rPr>
                <a:t>iPhone</a:t>
              </a:r>
              <a:endParaRPr lang="zh-CN" altLang="en-US" b="1" dirty="0">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5" name="TextBox 23"/>
            <p:cNvSpPr txBox="1"/>
            <p:nvPr/>
          </p:nvSpPr>
          <p:spPr>
            <a:xfrm>
              <a:off x="2030802" y="3020787"/>
              <a:ext cx="980265" cy="369524"/>
            </a:xfrm>
            <a:prstGeom prst="rect">
              <a:avLst/>
            </a:prstGeom>
            <a:noFill/>
          </p:spPr>
          <p:txBody>
            <a:bodyPr wrap="none" rtlCol="0">
              <a:spAutoFit/>
            </a:bodyPr>
            <a:lstStyle/>
            <a:p>
              <a:r>
                <a:rPr lang="en-US" altLang="zh-CN" b="1" dirty="0">
                  <a:latin typeface="MiSans" panose="00000500000000000000" charset="-122"/>
                  <a:ea typeface="MiSans" panose="00000500000000000000" charset="-122"/>
                  <a:cs typeface="MiSans" panose="00000500000000000000" charset="-122"/>
                  <a:sym typeface="Arial" panose="020B0604020202020204" pitchFamily="34" charset="0"/>
                </a:rPr>
                <a:t>Huawei</a:t>
              </a:r>
              <a:endParaRPr lang="zh-CN" altLang="en-US" b="1" dirty="0">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6" name="TextBox 24"/>
            <p:cNvSpPr txBox="1"/>
            <p:nvPr/>
          </p:nvSpPr>
          <p:spPr>
            <a:xfrm>
              <a:off x="2030802" y="4494530"/>
              <a:ext cx="3631410" cy="369524"/>
            </a:xfrm>
            <a:prstGeom prst="rect">
              <a:avLst/>
            </a:prstGeom>
            <a:noFill/>
          </p:spPr>
          <p:txBody>
            <a:bodyPr wrap="none" rtlCol="0">
              <a:spAutoFit/>
            </a:bodyPr>
            <a:lstStyle/>
            <a:p>
              <a:r>
                <a:rPr lang="en-US" altLang="zh-CN" b="1" dirty="0">
                  <a:latin typeface="MiSans" panose="00000500000000000000" charset="-122"/>
                  <a:ea typeface="MiSans" panose="00000500000000000000" charset="-122"/>
                  <a:cs typeface="MiSans" panose="00000500000000000000" charset="-122"/>
                  <a:sym typeface="Arial" panose="020B0604020202020204" pitchFamily="34" charset="0"/>
                </a:rPr>
                <a:t>Android phones like Samsung…</a:t>
              </a:r>
              <a:endParaRPr lang="zh-CN" altLang="en-US" b="1" dirty="0">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7" name="Rectangle 5"/>
            <p:cNvSpPr/>
            <p:nvPr/>
          </p:nvSpPr>
          <p:spPr bwMode="auto">
            <a:xfrm>
              <a:off x="2135577" y="1953441"/>
              <a:ext cx="4027098" cy="90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r>
                <a:rPr lang="en-US" altLang="zh-CN" sz="1400" dirty="0">
                  <a:latin typeface="MiSans" panose="00000500000000000000" charset="-122"/>
                  <a:ea typeface="MiSans" panose="00000500000000000000" charset="-122"/>
                  <a:cs typeface="MiSans" panose="00000500000000000000" charset="-122"/>
                  <a:sym typeface="Arial" panose="020B0604020202020204" pitchFamily="34" charset="0"/>
                </a:rPr>
                <a:t>Apple has been trying to develop its own baseband chips, but so far there has been no actual results. Current iPhones still use expensive Qualcomm plug-in basebands.</a:t>
              </a:r>
              <a:endParaRPr lang="zh-CN" altLang="en-US" sz="1400" dirty="0">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8" name="Rectangle 5"/>
            <p:cNvSpPr/>
            <p:nvPr/>
          </p:nvSpPr>
          <p:spPr bwMode="auto">
            <a:xfrm>
              <a:off x="2135577" y="3418077"/>
              <a:ext cx="4027098" cy="90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r>
                <a:rPr lang="en-US" altLang="zh-CN" sz="1400" dirty="0">
                  <a:latin typeface="MiSans" panose="00000500000000000000" charset="-122"/>
                  <a:ea typeface="MiSans" panose="00000500000000000000" charset="-122"/>
                  <a:cs typeface="MiSans" panose="00000500000000000000" charset="-122"/>
                  <a:sym typeface="Arial" panose="020B0604020202020204" pitchFamily="34" charset="0"/>
                </a:rPr>
                <a:t>Huawei has been known for its strong self-developed mobile phone basebands in the past few years. After chip bans from the United States, the latest mate 60 also implements self-developed 5G baseband chips.</a:t>
              </a:r>
              <a:endParaRPr lang="zh-CN" altLang="en-US" sz="1400" dirty="0">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9" name="Rectangle 5"/>
            <p:cNvSpPr/>
            <p:nvPr/>
          </p:nvSpPr>
          <p:spPr bwMode="auto">
            <a:xfrm>
              <a:off x="2135577" y="4898661"/>
              <a:ext cx="4027098" cy="90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r>
                <a:rPr lang="en-US" altLang="zh-CN" sz="1400" dirty="0">
                  <a:latin typeface="MiSans" panose="00000500000000000000" charset="-122"/>
                  <a:ea typeface="MiSans" panose="00000500000000000000" charset="-122"/>
                  <a:cs typeface="MiSans" panose="00000500000000000000" charset="-122"/>
                  <a:sym typeface="Arial" panose="020B0604020202020204" pitchFamily="34" charset="0"/>
                </a:rPr>
                <a:t>Since integrated baseband chips save more space inside mobile phones than plug-ins, mobile phone manufacturers generally use basebands integrated into the CPU by processor manufacturers.</a:t>
              </a:r>
              <a:endParaRPr lang="zh-CN" altLang="en-US" sz="1400" dirty="0">
                <a:latin typeface="MiSans" panose="00000500000000000000" charset="-122"/>
                <a:ea typeface="MiSans" panose="00000500000000000000" charset="-122"/>
                <a:cs typeface="MiSans" panose="00000500000000000000" charset="-122"/>
                <a:sym typeface="Arial" panose="020B0604020202020204" pitchFamily="34" charset="0"/>
              </a:endParaRPr>
            </a:p>
          </p:txBody>
        </p:sp>
      </p:grpSp>
      <p:grpSp>
        <p:nvGrpSpPr>
          <p:cNvPr id="10" name="组合 9"/>
          <p:cNvGrpSpPr/>
          <p:nvPr/>
        </p:nvGrpSpPr>
        <p:grpSpPr>
          <a:xfrm>
            <a:off x="6390645" y="1731959"/>
            <a:ext cx="600132" cy="3547523"/>
            <a:chOff x="6393975" y="1731074"/>
            <a:chExt cx="600444" cy="3549370"/>
          </a:xfrm>
        </p:grpSpPr>
        <p:sp>
          <p:nvSpPr>
            <p:cNvPr id="11" name="任意多边形 32"/>
            <p:cNvSpPr/>
            <p:nvPr/>
          </p:nvSpPr>
          <p:spPr bwMode="blackWhite">
            <a:xfrm>
              <a:off x="6393975" y="1731074"/>
              <a:ext cx="600444" cy="3549370"/>
            </a:xfrm>
            <a:custGeom>
              <a:avLst/>
              <a:gdLst>
                <a:gd name="connsiteX0" fmla="*/ 300222 w 600444"/>
                <a:gd name="connsiteY0" fmla="*/ 0 h 3549370"/>
                <a:gd name="connsiteX1" fmla="*/ 600444 w 600444"/>
                <a:gd name="connsiteY1" fmla="*/ 300222 h 3549370"/>
                <a:gd name="connsiteX2" fmla="*/ 468079 w 600444"/>
                <a:gd name="connsiteY2" fmla="*/ 549171 h 3549370"/>
                <a:gd name="connsiteX3" fmla="*/ 428714 w 600444"/>
                <a:gd name="connsiteY3" fmla="*/ 570538 h 3549370"/>
                <a:gd name="connsiteX4" fmla="*/ 428714 w 600444"/>
                <a:gd name="connsiteY4" fmla="*/ 1533984 h 3549370"/>
                <a:gd name="connsiteX5" fmla="*/ 468079 w 600444"/>
                <a:gd name="connsiteY5" fmla="*/ 1555350 h 3549370"/>
                <a:gd name="connsiteX6" fmla="*/ 600444 w 600444"/>
                <a:gd name="connsiteY6" fmla="*/ 1804299 h 3549370"/>
                <a:gd name="connsiteX7" fmla="*/ 468079 w 600444"/>
                <a:gd name="connsiteY7" fmla="*/ 2053248 h 3549370"/>
                <a:gd name="connsiteX8" fmla="*/ 428714 w 600444"/>
                <a:gd name="connsiteY8" fmla="*/ 2074615 h 3549370"/>
                <a:gd name="connsiteX9" fmla="*/ 428714 w 600444"/>
                <a:gd name="connsiteY9" fmla="*/ 2978833 h 3549370"/>
                <a:gd name="connsiteX10" fmla="*/ 468079 w 600444"/>
                <a:gd name="connsiteY10" fmla="*/ 3000199 h 3549370"/>
                <a:gd name="connsiteX11" fmla="*/ 600444 w 600444"/>
                <a:gd name="connsiteY11" fmla="*/ 3249148 h 3549370"/>
                <a:gd name="connsiteX12" fmla="*/ 300222 w 600444"/>
                <a:gd name="connsiteY12" fmla="*/ 3549370 h 3549370"/>
                <a:gd name="connsiteX13" fmla="*/ 0 w 600444"/>
                <a:gd name="connsiteY13" fmla="*/ 3249148 h 3549370"/>
                <a:gd name="connsiteX14" fmla="*/ 132365 w 600444"/>
                <a:gd name="connsiteY14" fmla="*/ 3000199 h 3549370"/>
                <a:gd name="connsiteX15" fmla="*/ 171730 w 600444"/>
                <a:gd name="connsiteY15" fmla="*/ 2978833 h 3549370"/>
                <a:gd name="connsiteX16" fmla="*/ 171730 w 600444"/>
                <a:gd name="connsiteY16" fmla="*/ 2074615 h 3549370"/>
                <a:gd name="connsiteX17" fmla="*/ 132365 w 600444"/>
                <a:gd name="connsiteY17" fmla="*/ 2053248 h 3549370"/>
                <a:gd name="connsiteX18" fmla="*/ 0 w 600444"/>
                <a:gd name="connsiteY18" fmla="*/ 1804299 h 3549370"/>
                <a:gd name="connsiteX19" fmla="*/ 132365 w 600444"/>
                <a:gd name="connsiteY19" fmla="*/ 1555350 h 3549370"/>
                <a:gd name="connsiteX20" fmla="*/ 171730 w 600444"/>
                <a:gd name="connsiteY20" fmla="*/ 1533984 h 3549370"/>
                <a:gd name="connsiteX21" fmla="*/ 171730 w 600444"/>
                <a:gd name="connsiteY21" fmla="*/ 570538 h 3549370"/>
                <a:gd name="connsiteX22" fmla="*/ 132365 w 600444"/>
                <a:gd name="connsiteY22" fmla="*/ 549171 h 3549370"/>
                <a:gd name="connsiteX23" fmla="*/ 0 w 600444"/>
                <a:gd name="connsiteY23" fmla="*/ 300222 h 3549370"/>
                <a:gd name="connsiteX24" fmla="*/ 300222 w 600444"/>
                <a:gd name="connsiteY24" fmla="*/ 0 h 35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0444" h="3549370">
                  <a:moveTo>
                    <a:pt x="300222" y="0"/>
                  </a:moveTo>
                  <a:cubicBezTo>
                    <a:pt x="466030" y="0"/>
                    <a:pt x="600444" y="134414"/>
                    <a:pt x="600444" y="300222"/>
                  </a:cubicBezTo>
                  <a:cubicBezTo>
                    <a:pt x="600444" y="403852"/>
                    <a:pt x="547939" y="495219"/>
                    <a:pt x="468079" y="549171"/>
                  </a:cubicBezTo>
                  <a:lnTo>
                    <a:pt x="428714" y="570538"/>
                  </a:lnTo>
                  <a:lnTo>
                    <a:pt x="428714" y="1533984"/>
                  </a:lnTo>
                  <a:lnTo>
                    <a:pt x="468079" y="1555350"/>
                  </a:lnTo>
                  <a:cubicBezTo>
                    <a:pt x="547939" y="1609302"/>
                    <a:pt x="600444" y="1700669"/>
                    <a:pt x="600444" y="1804299"/>
                  </a:cubicBezTo>
                  <a:cubicBezTo>
                    <a:pt x="600444" y="1907929"/>
                    <a:pt x="547939" y="1999296"/>
                    <a:pt x="468079" y="2053248"/>
                  </a:cubicBezTo>
                  <a:lnTo>
                    <a:pt x="428714" y="2074615"/>
                  </a:lnTo>
                  <a:lnTo>
                    <a:pt x="428714" y="2978833"/>
                  </a:lnTo>
                  <a:lnTo>
                    <a:pt x="468079" y="3000199"/>
                  </a:lnTo>
                  <a:cubicBezTo>
                    <a:pt x="547939" y="3054152"/>
                    <a:pt x="600444" y="3145518"/>
                    <a:pt x="600444" y="3249148"/>
                  </a:cubicBezTo>
                  <a:cubicBezTo>
                    <a:pt x="600444" y="3414956"/>
                    <a:pt x="466030" y="3549370"/>
                    <a:pt x="300222" y="3549370"/>
                  </a:cubicBezTo>
                  <a:cubicBezTo>
                    <a:pt x="134414" y="3549370"/>
                    <a:pt x="0" y="3414956"/>
                    <a:pt x="0" y="3249148"/>
                  </a:cubicBezTo>
                  <a:cubicBezTo>
                    <a:pt x="0" y="3145518"/>
                    <a:pt x="52505" y="3054152"/>
                    <a:pt x="132365" y="3000199"/>
                  </a:cubicBezTo>
                  <a:lnTo>
                    <a:pt x="171730" y="2978833"/>
                  </a:lnTo>
                  <a:lnTo>
                    <a:pt x="171730" y="2074615"/>
                  </a:lnTo>
                  <a:lnTo>
                    <a:pt x="132365" y="2053248"/>
                  </a:lnTo>
                  <a:cubicBezTo>
                    <a:pt x="52505" y="1999296"/>
                    <a:pt x="0" y="1907929"/>
                    <a:pt x="0" y="1804299"/>
                  </a:cubicBezTo>
                  <a:cubicBezTo>
                    <a:pt x="0" y="1700669"/>
                    <a:pt x="52505" y="1609302"/>
                    <a:pt x="132365" y="1555350"/>
                  </a:cubicBezTo>
                  <a:lnTo>
                    <a:pt x="171730" y="1533984"/>
                  </a:lnTo>
                  <a:lnTo>
                    <a:pt x="171730" y="570538"/>
                  </a:lnTo>
                  <a:lnTo>
                    <a:pt x="132365" y="549171"/>
                  </a:lnTo>
                  <a:cubicBezTo>
                    <a:pt x="52505" y="495219"/>
                    <a:pt x="0" y="403852"/>
                    <a:pt x="0" y="300222"/>
                  </a:cubicBezTo>
                  <a:cubicBezTo>
                    <a:pt x="0" y="134414"/>
                    <a:pt x="134414" y="0"/>
                    <a:pt x="300222" y="0"/>
                  </a:cubicBezTo>
                  <a:close/>
                </a:path>
              </a:pathLst>
            </a:custGeom>
            <a:solidFill>
              <a:schemeClr val="bg1">
                <a:lumMod val="75000"/>
              </a:schemeClr>
            </a:solidFill>
            <a:ln>
              <a:noFill/>
            </a:ln>
            <a:effectLst>
              <a:innerShdw blurRad="190500" dist="50800" dir="135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Arial" panose="020B0604020202020204" pitchFamily="34" charset="0"/>
                <a:ea typeface="MiSans" panose="00000500000000000000" charset="-122"/>
                <a:cs typeface="+mn-ea"/>
                <a:sym typeface="Arial" panose="020B0604020202020204" pitchFamily="34" charset="0"/>
              </a:endParaRPr>
            </a:p>
          </p:txBody>
        </p:sp>
        <p:sp>
          <p:nvSpPr>
            <p:cNvPr id="19" name="椭圆 18"/>
            <p:cNvSpPr/>
            <p:nvPr/>
          </p:nvSpPr>
          <p:spPr>
            <a:xfrm flipH="1">
              <a:off x="6461565" y="4740846"/>
              <a:ext cx="465264" cy="465265"/>
            </a:xfrm>
            <a:prstGeom prst="ellipse">
              <a:avLst/>
            </a:prstGeom>
            <a:solidFill>
              <a:schemeClr val="accent3"/>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91392" tIns="45696" rIns="91392" bIns="45696" numCol="1" anchor="t" anchorCtr="0" compatLnSpc="1"/>
            <a:lstStyle/>
            <a:p>
              <a:endParaRPr lang="zh-CN" altLang="en-US" sz="1800">
                <a:solidFill>
                  <a:prstClr val="black"/>
                </a:solidFill>
                <a:latin typeface="Arial" panose="020B0604020202020204" pitchFamily="34" charset="0"/>
                <a:ea typeface="MiSans" panose="00000500000000000000" charset="-122"/>
                <a:cs typeface="+mn-ea"/>
                <a:sym typeface="Arial" panose="020B0604020202020204" pitchFamily="34" charset="0"/>
              </a:endParaRPr>
            </a:p>
          </p:txBody>
        </p:sp>
        <p:sp>
          <p:nvSpPr>
            <p:cNvPr id="17" name="椭圆 16"/>
            <p:cNvSpPr/>
            <p:nvPr/>
          </p:nvSpPr>
          <p:spPr>
            <a:xfrm flipH="1">
              <a:off x="6461565" y="1778131"/>
              <a:ext cx="465264" cy="465265"/>
            </a:xfrm>
            <a:prstGeom prst="ellipse">
              <a:avLst/>
            </a:prstGeom>
            <a:solidFill>
              <a:schemeClr val="accent1"/>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91392" tIns="45696" rIns="91392" bIns="45696" numCol="1" anchor="t" anchorCtr="0" compatLnSpc="1"/>
            <a:lstStyle/>
            <a:p>
              <a:endParaRPr lang="zh-CN" altLang="en-US" sz="1800" dirty="0">
                <a:solidFill>
                  <a:prstClr val="black"/>
                </a:solidFill>
                <a:latin typeface="Arial" panose="020B0604020202020204" pitchFamily="34" charset="0"/>
                <a:ea typeface="MiSans" panose="00000500000000000000" charset="-122"/>
                <a:cs typeface="+mn-ea"/>
                <a:sym typeface="Arial" panose="020B0604020202020204" pitchFamily="34" charset="0"/>
              </a:endParaRPr>
            </a:p>
          </p:txBody>
        </p:sp>
        <p:grpSp>
          <p:nvGrpSpPr>
            <p:cNvPr id="14" name="组合 13"/>
            <p:cNvGrpSpPr/>
            <p:nvPr/>
          </p:nvGrpSpPr>
          <p:grpSpPr>
            <a:xfrm>
              <a:off x="6461565" y="3301417"/>
              <a:ext cx="465264" cy="465265"/>
              <a:chOff x="6457452" y="3301417"/>
              <a:chExt cx="465264" cy="465265"/>
            </a:xfrm>
          </p:grpSpPr>
          <p:sp>
            <p:nvSpPr>
              <p:cNvPr id="15" name="椭圆 14"/>
              <p:cNvSpPr/>
              <p:nvPr/>
            </p:nvSpPr>
            <p:spPr>
              <a:xfrm flipH="1">
                <a:off x="6457452" y="3301417"/>
                <a:ext cx="465264" cy="465265"/>
              </a:xfrm>
              <a:prstGeom prst="ellipse">
                <a:avLst/>
              </a:prstGeom>
              <a:solidFill>
                <a:schemeClr val="accent2"/>
              </a:solidFill>
              <a:ln w="28575" cap="flat">
                <a:noFill/>
                <a:prstDash val="solid"/>
                <a:miter lim="800000"/>
              </a:ln>
              <a:effectLst>
                <a:outerShdw blurRad="228600" dist="228600" dir="5400000" algn="t" rotWithShape="0">
                  <a:schemeClr val="tx1">
                    <a:lumMod val="85000"/>
                    <a:lumOff val="15000"/>
                    <a:alpha val="28000"/>
                  </a:schemeClr>
                </a:outerShdw>
              </a:effectLst>
            </p:spPr>
            <p:txBody>
              <a:bodyPr vert="horz" wrap="square" lIns="91392" tIns="45696" rIns="91392" bIns="45696" numCol="1" anchor="t" anchorCtr="0" compatLnSpc="1"/>
              <a:lstStyle/>
              <a:p>
                <a:endParaRPr lang="zh-CN" altLang="en-US" sz="1800" dirty="0">
                  <a:solidFill>
                    <a:prstClr val="black"/>
                  </a:solidFill>
                  <a:latin typeface="Arial" panose="020B0604020202020204" pitchFamily="34" charset="0"/>
                  <a:ea typeface="MiSans" panose="00000500000000000000" charset="-122"/>
                  <a:cs typeface="+mn-ea"/>
                  <a:sym typeface="Arial" panose="020B0604020202020204" pitchFamily="34" charset="0"/>
                </a:endParaRPr>
              </a:p>
            </p:txBody>
          </p:sp>
          <p:sp>
            <p:nvSpPr>
              <p:cNvPr id="16" name="KSO_Shape"/>
              <p:cNvSpPr/>
              <p:nvPr/>
            </p:nvSpPr>
            <p:spPr bwMode="auto">
              <a:xfrm>
                <a:off x="6553927" y="3450804"/>
                <a:ext cx="280594" cy="192206"/>
              </a:xfrm>
              <a:custGeom>
                <a:avLst/>
                <a:gdLst>
                  <a:gd name="T0" fmla="*/ 533764 w 2262188"/>
                  <a:gd name="T1" fmla="*/ 1493837 h 1547812"/>
                  <a:gd name="T2" fmla="*/ 547137 w 2262188"/>
                  <a:gd name="T3" fmla="*/ 1258660 h 1547812"/>
                  <a:gd name="T4" fmla="*/ 385081 w 2262188"/>
                  <a:gd name="T5" fmla="*/ 1488848 h 1547812"/>
                  <a:gd name="T6" fmla="*/ 417039 w 2262188"/>
                  <a:gd name="T7" fmla="*/ 1265237 h 1547812"/>
                  <a:gd name="T8" fmla="*/ 240931 w 2262188"/>
                  <a:gd name="T9" fmla="*/ 1479777 h 1547812"/>
                  <a:gd name="T10" fmla="*/ 283994 w 2262188"/>
                  <a:gd name="T11" fmla="*/ 1275669 h 1547812"/>
                  <a:gd name="T12" fmla="*/ 100407 w 2262188"/>
                  <a:gd name="T13" fmla="*/ 1280432 h 1547812"/>
                  <a:gd name="T14" fmla="*/ 145057 w 2262188"/>
                  <a:gd name="T15" fmla="*/ 1475241 h 1547812"/>
                  <a:gd name="T16" fmla="*/ 847904 w 2262188"/>
                  <a:gd name="T17" fmla="*/ 1322387 h 1547812"/>
                  <a:gd name="T18" fmla="*/ 15186 w 2262188"/>
                  <a:gd name="T19" fmla="*/ 1538060 h 1547812"/>
                  <a:gd name="T20" fmla="*/ 527304 w 2262188"/>
                  <a:gd name="T21" fmla="*/ 859744 h 1547812"/>
                  <a:gd name="T22" fmla="*/ 544745 w 2262188"/>
                  <a:gd name="T23" fmla="*/ 1093334 h 1547812"/>
                  <a:gd name="T24" fmla="*/ 535684 w 2262188"/>
                  <a:gd name="T25" fmla="*/ 857023 h 1547812"/>
                  <a:gd name="T26" fmla="*/ 394798 w 2262188"/>
                  <a:gd name="T27" fmla="*/ 1094014 h 1547812"/>
                  <a:gd name="T28" fmla="*/ 407936 w 2262188"/>
                  <a:gd name="T29" fmla="*/ 858837 h 1547812"/>
                  <a:gd name="T30" fmla="*/ 247117 w 2262188"/>
                  <a:gd name="T31" fmla="*/ 1089025 h 1547812"/>
                  <a:gd name="T32" fmla="*/ 278828 w 2262188"/>
                  <a:gd name="T33" fmla="*/ 865414 h 1547812"/>
                  <a:gd name="T34" fmla="*/ 102154 w 2262188"/>
                  <a:gd name="T35" fmla="*/ 1079953 h 1547812"/>
                  <a:gd name="T36" fmla="*/ 144963 w 2262188"/>
                  <a:gd name="T37" fmla="*/ 875846 h 1547812"/>
                  <a:gd name="T38" fmla="*/ 689708 w 2262188"/>
                  <a:gd name="T39" fmla="*/ 1045935 h 1547812"/>
                  <a:gd name="T40" fmla="*/ 12231 w 2262188"/>
                  <a:gd name="T41" fmla="*/ 814160 h 1547812"/>
                  <a:gd name="T42" fmla="*/ 519151 w 2262188"/>
                  <a:gd name="T43" fmla="*/ 682357 h 1547812"/>
                  <a:gd name="T44" fmla="*/ 558563 w 2262188"/>
                  <a:gd name="T45" fmla="*/ 469492 h 1547812"/>
                  <a:gd name="T46" fmla="*/ 376679 w 2262188"/>
                  <a:gd name="T47" fmla="*/ 671237 h 1547812"/>
                  <a:gd name="T48" fmla="*/ 421980 w 2262188"/>
                  <a:gd name="T49" fmla="*/ 668967 h 1547812"/>
                  <a:gd name="T50" fmla="*/ 240096 w 2262188"/>
                  <a:gd name="T51" fmla="*/ 471761 h 1547812"/>
                  <a:gd name="T52" fmla="*/ 281547 w 2262188"/>
                  <a:gd name="T53" fmla="*/ 680314 h 1547812"/>
                  <a:gd name="T54" fmla="*/ 107137 w 2262188"/>
                  <a:gd name="T55" fmla="*/ 462003 h 1547812"/>
                  <a:gd name="T56" fmla="*/ 135677 w 2262188"/>
                  <a:gd name="T57" fmla="*/ 688711 h 1547812"/>
                  <a:gd name="T58" fmla="*/ 733425 w 2262188"/>
                  <a:gd name="T59" fmla="*/ 400050 h 1547812"/>
                  <a:gd name="T60" fmla="*/ 4983 w 2262188"/>
                  <a:gd name="T61" fmla="*/ 724113 h 1547812"/>
                  <a:gd name="T62" fmla="*/ 1304533 w 2262188"/>
                  <a:gd name="T63" fmla="*/ 388484 h 1547812"/>
                  <a:gd name="T64" fmla="*/ 1151318 w 2262188"/>
                  <a:gd name="T65" fmla="*/ 606198 h 1547812"/>
                  <a:gd name="T66" fmla="*/ 1324281 w 2262188"/>
                  <a:gd name="T67" fmla="*/ 788987 h 1547812"/>
                  <a:gd name="T68" fmla="*/ 1530839 w 2262188"/>
                  <a:gd name="T69" fmla="*/ 996723 h 1547812"/>
                  <a:gd name="T70" fmla="*/ 1435731 w 2262188"/>
                  <a:gd name="T71" fmla="*/ 1033235 h 1547812"/>
                  <a:gd name="T72" fmla="*/ 1175605 w 2262188"/>
                  <a:gd name="T73" fmla="*/ 1040039 h 1547812"/>
                  <a:gd name="T74" fmla="*/ 1426198 w 2262188"/>
                  <a:gd name="T75" fmla="*/ 1168626 h 1547812"/>
                  <a:gd name="T76" fmla="*/ 1804130 w 2262188"/>
                  <a:gd name="T77" fmla="*/ 1049564 h 1547812"/>
                  <a:gd name="T78" fmla="*/ 1811621 w 2262188"/>
                  <a:gd name="T79" fmla="*/ 824593 h 1547812"/>
                  <a:gd name="T80" fmla="*/ 1472730 w 2262188"/>
                  <a:gd name="T81" fmla="*/ 618898 h 1547812"/>
                  <a:gd name="T82" fmla="*/ 1456387 w 2262188"/>
                  <a:gd name="T83" fmla="*/ 489403 h 1547812"/>
                  <a:gd name="T84" fmla="*/ 1803903 w 2262188"/>
                  <a:gd name="T85" fmla="*/ 592364 h 1547812"/>
                  <a:gd name="T86" fmla="*/ 1611873 w 2262188"/>
                  <a:gd name="T87" fmla="*/ 375103 h 1547812"/>
                  <a:gd name="T88" fmla="*/ 522331 w 2262188"/>
                  <a:gd name="T89" fmla="*/ 285711 h 1547812"/>
                  <a:gd name="T90" fmla="*/ 556775 w 2262188"/>
                  <a:gd name="T91" fmla="*/ 65584 h 1547812"/>
                  <a:gd name="T92" fmla="*/ 377982 w 2262188"/>
                  <a:gd name="T93" fmla="*/ 276179 h 1547812"/>
                  <a:gd name="T94" fmla="*/ 421717 w 2262188"/>
                  <a:gd name="T95" fmla="*/ 76477 h 1547812"/>
                  <a:gd name="T96" fmla="*/ 239298 w 2262188"/>
                  <a:gd name="T97" fmla="*/ 76477 h 1547812"/>
                  <a:gd name="T98" fmla="*/ 283487 w 2262188"/>
                  <a:gd name="T99" fmla="*/ 276179 h 1547812"/>
                  <a:gd name="T100" fmla="*/ 104240 w 2262188"/>
                  <a:gd name="T101" fmla="*/ 65584 h 1547812"/>
                  <a:gd name="T102" fmla="*/ 139137 w 2262188"/>
                  <a:gd name="T103" fmla="*/ 285711 h 1547812"/>
                  <a:gd name="T104" fmla="*/ 1570334 w 2262188"/>
                  <a:gd name="T105" fmla="*/ 8617 h 1547812"/>
                  <a:gd name="T106" fmla="*/ 2074244 w 2262188"/>
                  <a:gd name="T107" fmla="*/ 271009 h 1547812"/>
                  <a:gd name="T108" fmla="*/ 2261053 w 2262188"/>
                  <a:gd name="T109" fmla="*/ 814387 h 1547812"/>
                  <a:gd name="T110" fmla="*/ 2023172 w 2262188"/>
                  <a:gd name="T111" fmla="*/ 1332139 h 1547812"/>
                  <a:gd name="T112" fmla="*/ 1491343 w 2262188"/>
                  <a:gd name="T113" fmla="*/ 1544637 h 1547812"/>
                  <a:gd name="T114" fmla="*/ 959515 w 2262188"/>
                  <a:gd name="T115" fmla="*/ 1332139 h 1547812"/>
                  <a:gd name="T116" fmla="*/ 721633 w 2262188"/>
                  <a:gd name="T117" fmla="*/ 814387 h 1547812"/>
                  <a:gd name="T118" fmla="*/ 908670 w 2262188"/>
                  <a:gd name="T119" fmla="*/ 271009 h 1547812"/>
                  <a:gd name="T120" fmla="*/ 1412579 w 2262188"/>
                  <a:gd name="T121" fmla="*/ 8617 h 1547812"/>
                  <a:gd name="T122" fmla="*/ 840035 w 2262188"/>
                  <a:gd name="T123" fmla="*/ 237374 h 1547812"/>
                  <a:gd name="T124" fmla="*/ 4985 w 2262188"/>
                  <a:gd name="T125" fmla="*/ 21786 h 1547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62188" h="1547812">
                    <a:moveTo>
                      <a:pt x="536031" y="1256846"/>
                    </a:moveTo>
                    <a:lnTo>
                      <a:pt x="533764" y="1257300"/>
                    </a:lnTo>
                    <a:lnTo>
                      <a:pt x="531498" y="1257753"/>
                    </a:lnTo>
                    <a:lnTo>
                      <a:pt x="529458" y="1258660"/>
                    </a:lnTo>
                    <a:lnTo>
                      <a:pt x="527645" y="1259567"/>
                    </a:lnTo>
                    <a:lnTo>
                      <a:pt x="525831" y="1260701"/>
                    </a:lnTo>
                    <a:lnTo>
                      <a:pt x="524018" y="1262289"/>
                    </a:lnTo>
                    <a:lnTo>
                      <a:pt x="522432" y="1263876"/>
                    </a:lnTo>
                    <a:lnTo>
                      <a:pt x="520845" y="1265237"/>
                    </a:lnTo>
                    <a:lnTo>
                      <a:pt x="519485" y="1267051"/>
                    </a:lnTo>
                    <a:lnTo>
                      <a:pt x="518579" y="1269092"/>
                    </a:lnTo>
                    <a:lnTo>
                      <a:pt x="517446" y="1271360"/>
                    </a:lnTo>
                    <a:lnTo>
                      <a:pt x="516765" y="1273401"/>
                    </a:lnTo>
                    <a:lnTo>
                      <a:pt x="516312" y="1275669"/>
                    </a:lnTo>
                    <a:lnTo>
                      <a:pt x="515632" y="1277937"/>
                    </a:lnTo>
                    <a:lnTo>
                      <a:pt x="515632" y="1280432"/>
                    </a:lnTo>
                    <a:lnTo>
                      <a:pt x="515632" y="1470705"/>
                    </a:lnTo>
                    <a:lnTo>
                      <a:pt x="515632" y="1472973"/>
                    </a:lnTo>
                    <a:lnTo>
                      <a:pt x="516312" y="1475241"/>
                    </a:lnTo>
                    <a:lnTo>
                      <a:pt x="516765" y="1477509"/>
                    </a:lnTo>
                    <a:lnTo>
                      <a:pt x="517446" y="1479777"/>
                    </a:lnTo>
                    <a:lnTo>
                      <a:pt x="518579" y="1482044"/>
                    </a:lnTo>
                    <a:lnTo>
                      <a:pt x="519485" y="1483859"/>
                    </a:lnTo>
                    <a:lnTo>
                      <a:pt x="520845" y="1485446"/>
                    </a:lnTo>
                    <a:lnTo>
                      <a:pt x="522432" y="1487260"/>
                    </a:lnTo>
                    <a:lnTo>
                      <a:pt x="524018" y="1488848"/>
                    </a:lnTo>
                    <a:lnTo>
                      <a:pt x="525831" y="1490209"/>
                    </a:lnTo>
                    <a:lnTo>
                      <a:pt x="527645" y="1491569"/>
                    </a:lnTo>
                    <a:lnTo>
                      <a:pt x="529458" y="1492477"/>
                    </a:lnTo>
                    <a:lnTo>
                      <a:pt x="531498" y="1493384"/>
                    </a:lnTo>
                    <a:lnTo>
                      <a:pt x="533764" y="1493837"/>
                    </a:lnTo>
                    <a:lnTo>
                      <a:pt x="536031" y="1494064"/>
                    </a:lnTo>
                    <a:lnTo>
                      <a:pt x="538071" y="1494291"/>
                    </a:lnTo>
                    <a:lnTo>
                      <a:pt x="540564" y="1494064"/>
                    </a:lnTo>
                    <a:lnTo>
                      <a:pt x="542830" y="1493837"/>
                    </a:lnTo>
                    <a:lnTo>
                      <a:pt x="545097" y="1493384"/>
                    </a:lnTo>
                    <a:lnTo>
                      <a:pt x="547137" y="1492477"/>
                    </a:lnTo>
                    <a:lnTo>
                      <a:pt x="548950" y="1491569"/>
                    </a:lnTo>
                    <a:lnTo>
                      <a:pt x="550990" y="1490209"/>
                    </a:lnTo>
                    <a:lnTo>
                      <a:pt x="552576" y="1488848"/>
                    </a:lnTo>
                    <a:lnTo>
                      <a:pt x="554390" y="1487260"/>
                    </a:lnTo>
                    <a:lnTo>
                      <a:pt x="555750" y="1485446"/>
                    </a:lnTo>
                    <a:lnTo>
                      <a:pt x="556883" y="1483859"/>
                    </a:lnTo>
                    <a:lnTo>
                      <a:pt x="558243" y="1482044"/>
                    </a:lnTo>
                    <a:lnTo>
                      <a:pt x="558923" y="1479777"/>
                    </a:lnTo>
                    <a:lnTo>
                      <a:pt x="559829" y="1477509"/>
                    </a:lnTo>
                    <a:lnTo>
                      <a:pt x="560283" y="1475241"/>
                    </a:lnTo>
                    <a:lnTo>
                      <a:pt x="560736" y="1472973"/>
                    </a:lnTo>
                    <a:lnTo>
                      <a:pt x="560736" y="1470705"/>
                    </a:lnTo>
                    <a:lnTo>
                      <a:pt x="560736" y="1280432"/>
                    </a:lnTo>
                    <a:lnTo>
                      <a:pt x="560736" y="1277937"/>
                    </a:lnTo>
                    <a:lnTo>
                      <a:pt x="560283" y="1275669"/>
                    </a:lnTo>
                    <a:lnTo>
                      <a:pt x="559829" y="1273401"/>
                    </a:lnTo>
                    <a:lnTo>
                      <a:pt x="558923" y="1271360"/>
                    </a:lnTo>
                    <a:lnTo>
                      <a:pt x="558243" y="1269092"/>
                    </a:lnTo>
                    <a:lnTo>
                      <a:pt x="556883" y="1267051"/>
                    </a:lnTo>
                    <a:lnTo>
                      <a:pt x="555750" y="1265237"/>
                    </a:lnTo>
                    <a:lnTo>
                      <a:pt x="554390" y="1263876"/>
                    </a:lnTo>
                    <a:lnTo>
                      <a:pt x="552576" y="1262289"/>
                    </a:lnTo>
                    <a:lnTo>
                      <a:pt x="550990" y="1260701"/>
                    </a:lnTo>
                    <a:lnTo>
                      <a:pt x="548950" y="1259567"/>
                    </a:lnTo>
                    <a:lnTo>
                      <a:pt x="547137" y="1258660"/>
                    </a:lnTo>
                    <a:lnTo>
                      <a:pt x="545097" y="1257753"/>
                    </a:lnTo>
                    <a:lnTo>
                      <a:pt x="542830" y="1257300"/>
                    </a:lnTo>
                    <a:lnTo>
                      <a:pt x="540564" y="1256846"/>
                    </a:lnTo>
                    <a:lnTo>
                      <a:pt x="538071" y="1256846"/>
                    </a:lnTo>
                    <a:lnTo>
                      <a:pt x="536031" y="1256846"/>
                    </a:lnTo>
                    <a:close/>
                    <a:moveTo>
                      <a:pt x="397093" y="1256846"/>
                    </a:moveTo>
                    <a:lnTo>
                      <a:pt x="395054" y="1257300"/>
                    </a:lnTo>
                    <a:lnTo>
                      <a:pt x="392787" y="1257753"/>
                    </a:lnTo>
                    <a:lnTo>
                      <a:pt x="390747" y="1258660"/>
                    </a:lnTo>
                    <a:lnTo>
                      <a:pt x="388707" y="1259567"/>
                    </a:lnTo>
                    <a:lnTo>
                      <a:pt x="386894" y="1260701"/>
                    </a:lnTo>
                    <a:lnTo>
                      <a:pt x="385081" y="1262289"/>
                    </a:lnTo>
                    <a:lnTo>
                      <a:pt x="383494" y="1263876"/>
                    </a:lnTo>
                    <a:lnTo>
                      <a:pt x="382135" y="1265237"/>
                    </a:lnTo>
                    <a:lnTo>
                      <a:pt x="381001" y="1267051"/>
                    </a:lnTo>
                    <a:lnTo>
                      <a:pt x="379641" y="1269092"/>
                    </a:lnTo>
                    <a:lnTo>
                      <a:pt x="378508" y="1271360"/>
                    </a:lnTo>
                    <a:lnTo>
                      <a:pt x="378055" y="1273401"/>
                    </a:lnTo>
                    <a:lnTo>
                      <a:pt x="377375" y="1275669"/>
                    </a:lnTo>
                    <a:lnTo>
                      <a:pt x="376922" y="1277937"/>
                    </a:lnTo>
                    <a:lnTo>
                      <a:pt x="376922" y="1280432"/>
                    </a:lnTo>
                    <a:lnTo>
                      <a:pt x="376922" y="1470705"/>
                    </a:lnTo>
                    <a:lnTo>
                      <a:pt x="376922" y="1472973"/>
                    </a:lnTo>
                    <a:lnTo>
                      <a:pt x="377375" y="1475241"/>
                    </a:lnTo>
                    <a:lnTo>
                      <a:pt x="378055" y="1477509"/>
                    </a:lnTo>
                    <a:lnTo>
                      <a:pt x="378508" y="1479777"/>
                    </a:lnTo>
                    <a:lnTo>
                      <a:pt x="379641" y="1482044"/>
                    </a:lnTo>
                    <a:lnTo>
                      <a:pt x="381001" y="1483859"/>
                    </a:lnTo>
                    <a:lnTo>
                      <a:pt x="382135" y="1485446"/>
                    </a:lnTo>
                    <a:lnTo>
                      <a:pt x="383494" y="1487260"/>
                    </a:lnTo>
                    <a:lnTo>
                      <a:pt x="385081" y="1488848"/>
                    </a:lnTo>
                    <a:lnTo>
                      <a:pt x="386894" y="1490209"/>
                    </a:lnTo>
                    <a:lnTo>
                      <a:pt x="388707" y="1491569"/>
                    </a:lnTo>
                    <a:lnTo>
                      <a:pt x="390747" y="1492477"/>
                    </a:lnTo>
                    <a:lnTo>
                      <a:pt x="392787" y="1493384"/>
                    </a:lnTo>
                    <a:lnTo>
                      <a:pt x="395054" y="1493837"/>
                    </a:lnTo>
                    <a:lnTo>
                      <a:pt x="397093" y="1494064"/>
                    </a:lnTo>
                    <a:lnTo>
                      <a:pt x="399360" y="1494291"/>
                    </a:lnTo>
                    <a:lnTo>
                      <a:pt x="401853" y="1494064"/>
                    </a:lnTo>
                    <a:lnTo>
                      <a:pt x="404120" y="1493837"/>
                    </a:lnTo>
                    <a:lnTo>
                      <a:pt x="406160" y="1493384"/>
                    </a:lnTo>
                    <a:lnTo>
                      <a:pt x="408199" y="1492477"/>
                    </a:lnTo>
                    <a:lnTo>
                      <a:pt x="410239" y="1491569"/>
                    </a:lnTo>
                    <a:lnTo>
                      <a:pt x="412052" y="1490209"/>
                    </a:lnTo>
                    <a:lnTo>
                      <a:pt x="413866" y="1488848"/>
                    </a:lnTo>
                    <a:lnTo>
                      <a:pt x="415452" y="1487260"/>
                    </a:lnTo>
                    <a:lnTo>
                      <a:pt x="417039" y="1485446"/>
                    </a:lnTo>
                    <a:lnTo>
                      <a:pt x="418172" y="1483859"/>
                    </a:lnTo>
                    <a:lnTo>
                      <a:pt x="419305" y="1482044"/>
                    </a:lnTo>
                    <a:lnTo>
                      <a:pt x="420439" y="1479777"/>
                    </a:lnTo>
                    <a:lnTo>
                      <a:pt x="421119" y="1477509"/>
                    </a:lnTo>
                    <a:lnTo>
                      <a:pt x="421572" y="1475241"/>
                    </a:lnTo>
                    <a:lnTo>
                      <a:pt x="421799" y="1472973"/>
                    </a:lnTo>
                    <a:lnTo>
                      <a:pt x="422252" y="1470705"/>
                    </a:lnTo>
                    <a:lnTo>
                      <a:pt x="422252" y="1280432"/>
                    </a:lnTo>
                    <a:lnTo>
                      <a:pt x="421799" y="1277937"/>
                    </a:lnTo>
                    <a:lnTo>
                      <a:pt x="421572" y="1275669"/>
                    </a:lnTo>
                    <a:lnTo>
                      <a:pt x="421119" y="1273401"/>
                    </a:lnTo>
                    <a:lnTo>
                      <a:pt x="420439" y="1271360"/>
                    </a:lnTo>
                    <a:lnTo>
                      <a:pt x="419305" y="1269092"/>
                    </a:lnTo>
                    <a:lnTo>
                      <a:pt x="418172" y="1267051"/>
                    </a:lnTo>
                    <a:lnTo>
                      <a:pt x="417039" y="1265237"/>
                    </a:lnTo>
                    <a:lnTo>
                      <a:pt x="415452" y="1263876"/>
                    </a:lnTo>
                    <a:lnTo>
                      <a:pt x="413866" y="1262289"/>
                    </a:lnTo>
                    <a:lnTo>
                      <a:pt x="412052" y="1260701"/>
                    </a:lnTo>
                    <a:lnTo>
                      <a:pt x="410239" y="1259567"/>
                    </a:lnTo>
                    <a:lnTo>
                      <a:pt x="408199" y="1258660"/>
                    </a:lnTo>
                    <a:lnTo>
                      <a:pt x="406160" y="1257753"/>
                    </a:lnTo>
                    <a:lnTo>
                      <a:pt x="404120" y="1257300"/>
                    </a:lnTo>
                    <a:lnTo>
                      <a:pt x="401853" y="1256846"/>
                    </a:lnTo>
                    <a:lnTo>
                      <a:pt x="399360" y="1256846"/>
                    </a:lnTo>
                    <a:lnTo>
                      <a:pt x="397093" y="1256846"/>
                    </a:lnTo>
                    <a:close/>
                    <a:moveTo>
                      <a:pt x="259516" y="1256846"/>
                    </a:moveTo>
                    <a:lnTo>
                      <a:pt x="257250" y="1257300"/>
                    </a:lnTo>
                    <a:lnTo>
                      <a:pt x="255210" y="1257753"/>
                    </a:lnTo>
                    <a:lnTo>
                      <a:pt x="252943" y="1258660"/>
                    </a:lnTo>
                    <a:lnTo>
                      <a:pt x="250903" y="1259567"/>
                    </a:lnTo>
                    <a:lnTo>
                      <a:pt x="249090" y="1260701"/>
                    </a:lnTo>
                    <a:lnTo>
                      <a:pt x="247277" y="1262289"/>
                    </a:lnTo>
                    <a:lnTo>
                      <a:pt x="245917" y="1263876"/>
                    </a:lnTo>
                    <a:lnTo>
                      <a:pt x="244330" y="1265237"/>
                    </a:lnTo>
                    <a:lnTo>
                      <a:pt x="242970" y="1267051"/>
                    </a:lnTo>
                    <a:lnTo>
                      <a:pt x="242064" y="1269092"/>
                    </a:lnTo>
                    <a:lnTo>
                      <a:pt x="240931" y="1271360"/>
                    </a:lnTo>
                    <a:lnTo>
                      <a:pt x="240251" y="1273401"/>
                    </a:lnTo>
                    <a:lnTo>
                      <a:pt x="239571" y="1275669"/>
                    </a:lnTo>
                    <a:lnTo>
                      <a:pt x="239344" y="1277937"/>
                    </a:lnTo>
                    <a:lnTo>
                      <a:pt x="239117" y="1280432"/>
                    </a:lnTo>
                    <a:lnTo>
                      <a:pt x="239117" y="1470705"/>
                    </a:lnTo>
                    <a:lnTo>
                      <a:pt x="239344" y="1472973"/>
                    </a:lnTo>
                    <a:lnTo>
                      <a:pt x="239571" y="1475241"/>
                    </a:lnTo>
                    <a:lnTo>
                      <a:pt x="240251" y="1477509"/>
                    </a:lnTo>
                    <a:lnTo>
                      <a:pt x="240931" y="1479777"/>
                    </a:lnTo>
                    <a:lnTo>
                      <a:pt x="242064" y="1482044"/>
                    </a:lnTo>
                    <a:lnTo>
                      <a:pt x="242970" y="1483859"/>
                    </a:lnTo>
                    <a:lnTo>
                      <a:pt x="244330" y="1485446"/>
                    </a:lnTo>
                    <a:lnTo>
                      <a:pt x="245917" y="1487260"/>
                    </a:lnTo>
                    <a:lnTo>
                      <a:pt x="247277" y="1488848"/>
                    </a:lnTo>
                    <a:lnTo>
                      <a:pt x="249090" y="1490209"/>
                    </a:lnTo>
                    <a:lnTo>
                      <a:pt x="250903" y="1491569"/>
                    </a:lnTo>
                    <a:lnTo>
                      <a:pt x="252943" y="1492477"/>
                    </a:lnTo>
                    <a:lnTo>
                      <a:pt x="255210" y="1493384"/>
                    </a:lnTo>
                    <a:lnTo>
                      <a:pt x="257250" y="1493837"/>
                    </a:lnTo>
                    <a:lnTo>
                      <a:pt x="259516" y="1494064"/>
                    </a:lnTo>
                    <a:lnTo>
                      <a:pt x="261782" y="1494291"/>
                    </a:lnTo>
                    <a:lnTo>
                      <a:pt x="264049" y="1494064"/>
                    </a:lnTo>
                    <a:lnTo>
                      <a:pt x="266542" y="1493837"/>
                    </a:lnTo>
                    <a:lnTo>
                      <a:pt x="268582" y="1493384"/>
                    </a:lnTo>
                    <a:lnTo>
                      <a:pt x="270622" y="1492477"/>
                    </a:lnTo>
                    <a:lnTo>
                      <a:pt x="272662" y="1491569"/>
                    </a:lnTo>
                    <a:lnTo>
                      <a:pt x="274475" y="1490209"/>
                    </a:lnTo>
                    <a:lnTo>
                      <a:pt x="276288" y="1488848"/>
                    </a:lnTo>
                    <a:lnTo>
                      <a:pt x="277875" y="1487260"/>
                    </a:lnTo>
                    <a:lnTo>
                      <a:pt x="279008" y="1485446"/>
                    </a:lnTo>
                    <a:lnTo>
                      <a:pt x="280368" y="1483859"/>
                    </a:lnTo>
                    <a:lnTo>
                      <a:pt x="281728" y="1482044"/>
                    </a:lnTo>
                    <a:lnTo>
                      <a:pt x="282635" y="1479777"/>
                    </a:lnTo>
                    <a:lnTo>
                      <a:pt x="283541" y="1477509"/>
                    </a:lnTo>
                    <a:lnTo>
                      <a:pt x="283994" y="1475241"/>
                    </a:lnTo>
                    <a:lnTo>
                      <a:pt x="284221" y="1472973"/>
                    </a:lnTo>
                    <a:lnTo>
                      <a:pt x="284221" y="1470705"/>
                    </a:lnTo>
                    <a:lnTo>
                      <a:pt x="284221" y="1280432"/>
                    </a:lnTo>
                    <a:lnTo>
                      <a:pt x="284221" y="1277937"/>
                    </a:lnTo>
                    <a:lnTo>
                      <a:pt x="283994" y="1275669"/>
                    </a:lnTo>
                    <a:lnTo>
                      <a:pt x="283541" y="1273401"/>
                    </a:lnTo>
                    <a:lnTo>
                      <a:pt x="282635" y="1271360"/>
                    </a:lnTo>
                    <a:lnTo>
                      <a:pt x="281728" y="1269092"/>
                    </a:lnTo>
                    <a:lnTo>
                      <a:pt x="280368" y="1267051"/>
                    </a:lnTo>
                    <a:lnTo>
                      <a:pt x="279008" y="1265237"/>
                    </a:lnTo>
                    <a:lnTo>
                      <a:pt x="277875" y="1263876"/>
                    </a:lnTo>
                    <a:lnTo>
                      <a:pt x="276288" y="1262289"/>
                    </a:lnTo>
                    <a:lnTo>
                      <a:pt x="274475" y="1260701"/>
                    </a:lnTo>
                    <a:lnTo>
                      <a:pt x="272662" y="1259567"/>
                    </a:lnTo>
                    <a:lnTo>
                      <a:pt x="270622" y="1258660"/>
                    </a:lnTo>
                    <a:lnTo>
                      <a:pt x="268582" y="1257753"/>
                    </a:lnTo>
                    <a:lnTo>
                      <a:pt x="266542" y="1257300"/>
                    </a:lnTo>
                    <a:lnTo>
                      <a:pt x="264049" y="1256846"/>
                    </a:lnTo>
                    <a:lnTo>
                      <a:pt x="261782" y="1256846"/>
                    </a:lnTo>
                    <a:lnTo>
                      <a:pt x="259516" y="1256846"/>
                    </a:lnTo>
                    <a:close/>
                    <a:moveTo>
                      <a:pt x="120805" y="1256846"/>
                    </a:moveTo>
                    <a:lnTo>
                      <a:pt x="118539" y="1257300"/>
                    </a:lnTo>
                    <a:lnTo>
                      <a:pt x="116499" y="1257753"/>
                    </a:lnTo>
                    <a:lnTo>
                      <a:pt x="114006" y="1258660"/>
                    </a:lnTo>
                    <a:lnTo>
                      <a:pt x="112192" y="1259567"/>
                    </a:lnTo>
                    <a:lnTo>
                      <a:pt x="110606" y="1260701"/>
                    </a:lnTo>
                    <a:lnTo>
                      <a:pt x="108793" y="1262289"/>
                    </a:lnTo>
                    <a:lnTo>
                      <a:pt x="107206" y="1263876"/>
                    </a:lnTo>
                    <a:lnTo>
                      <a:pt x="105620" y="1265237"/>
                    </a:lnTo>
                    <a:lnTo>
                      <a:pt x="104260" y="1267051"/>
                    </a:lnTo>
                    <a:lnTo>
                      <a:pt x="103353" y="1269092"/>
                    </a:lnTo>
                    <a:lnTo>
                      <a:pt x="102220" y="1271360"/>
                    </a:lnTo>
                    <a:lnTo>
                      <a:pt x="101540" y="1273401"/>
                    </a:lnTo>
                    <a:lnTo>
                      <a:pt x="100860" y="1275669"/>
                    </a:lnTo>
                    <a:lnTo>
                      <a:pt x="100633" y="1277937"/>
                    </a:lnTo>
                    <a:lnTo>
                      <a:pt x="100407" y="1280432"/>
                    </a:lnTo>
                    <a:lnTo>
                      <a:pt x="100407" y="1470705"/>
                    </a:lnTo>
                    <a:lnTo>
                      <a:pt x="100633" y="1472973"/>
                    </a:lnTo>
                    <a:lnTo>
                      <a:pt x="100860" y="1475241"/>
                    </a:lnTo>
                    <a:lnTo>
                      <a:pt x="101540" y="1477509"/>
                    </a:lnTo>
                    <a:lnTo>
                      <a:pt x="102220" y="1479777"/>
                    </a:lnTo>
                    <a:lnTo>
                      <a:pt x="103353" y="1482044"/>
                    </a:lnTo>
                    <a:lnTo>
                      <a:pt x="104260" y="1483859"/>
                    </a:lnTo>
                    <a:lnTo>
                      <a:pt x="105620" y="1485446"/>
                    </a:lnTo>
                    <a:lnTo>
                      <a:pt x="107206" y="1487260"/>
                    </a:lnTo>
                    <a:lnTo>
                      <a:pt x="108793" y="1488848"/>
                    </a:lnTo>
                    <a:lnTo>
                      <a:pt x="110606" y="1490209"/>
                    </a:lnTo>
                    <a:lnTo>
                      <a:pt x="112192" y="1491569"/>
                    </a:lnTo>
                    <a:lnTo>
                      <a:pt x="114006" y="1492477"/>
                    </a:lnTo>
                    <a:lnTo>
                      <a:pt x="116499" y="1493384"/>
                    </a:lnTo>
                    <a:lnTo>
                      <a:pt x="118539" y="1493837"/>
                    </a:lnTo>
                    <a:lnTo>
                      <a:pt x="120805" y="1494064"/>
                    </a:lnTo>
                    <a:lnTo>
                      <a:pt x="123072" y="1494291"/>
                    </a:lnTo>
                    <a:lnTo>
                      <a:pt x="125338" y="1494064"/>
                    </a:lnTo>
                    <a:lnTo>
                      <a:pt x="127605" y="1493837"/>
                    </a:lnTo>
                    <a:lnTo>
                      <a:pt x="129871" y="1493384"/>
                    </a:lnTo>
                    <a:lnTo>
                      <a:pt x="131911" y="1492477"/>
                    </a:lnTo>
                    <a:lnTo>
                      <a:pt x="133724" y="1491569"/>
                    </a:lnTo>
                    <a:lnTo>
                      <a:pt x="135764" y="1490209"/>
                    </a:lnTo>
                    <a:lnTo>
                      <a:pt x="137351" y="1488848"/>
                    </a:lnTo>
                    <a:lnTo>
                      <a:pt x="139164" y="1487260"/>
                    </a:lnTo>
                    <a:lnTo>
                      <a:pt x="140297" y="1485446"/>
                    </a:lnTo>
                    <a:lnTo>
                      <a:pt x="141657" y="1483859"/>
                    </a:lnTo>
                    <a:lnTo>
                      <a:pt x="143017" y="1482044"/>
                    </a:lnTo>
                    <a:lnTo>
                      <a:pt x="143697" y="1479777"/>
                    </a:lnTo>
                    <a:lnTo>
                      <a:pt x="144604" y="1477509"/>
                    </a:lnTo>
                    <a:lnTo>
                      <a:pt x="145057" y="1475241"/>
                    </a:lnTo>
                    <a:lnTo>
                      <a:pt x="145510" y="1472973"/>
                    </a:lnTo>
                    <a:lnTo>
                      <a:pt x="145510" y="1470705"/>
                    </a:lnTo>
                    <a:lnTo>
                      <a:pt x="145510" y="1280432"/>
                    </a:lnTo>
                    <a:lnTo>
                      <a:pt x="145510" y="1277937"/>
                    </a:lnTo>
                    <a:lnTo>
                      <a:pt x="145057" y="1275669"/>
                    </a:lnTo>
                    <a:lnTo>
                      <a:pt x="144604" y="1273401"/>
                    </a:lnTo>
                    <a:lnTo>
                      <a:pt x="143697" y="1271360"/>
                    </a:lnTo>
                    <a:lnTo>
                      <a:pt x="143017" y="1269092"/>
                    </a:lnTo>
                    <a:lnTo>
                      <a:pt x="141657" y="1267051"/>
                    </a:lnTo>
                    <a:lnTo>
                      <a:pt x="140297" y="1265237"/>
                    </a:lnTo>
                    <a:lnTo>
                      <a:pt x="139164" y="1263876"/>
                    </a:lnTo>
                    <a:lnTo>
                      <a:pt x="137351" y="1262289"/>
                    </a:lnTo>
                    <a:lnTo>
                      <a:pt x="135764" y="1260701"/>
                    </a:lnTo>
                    <a:lnTo>
                      <a:pt x="133724" y="1259567"/>
                    </a:lnTo>
                    <a:lnTo>
                      <a:pt x="131911" y="1258660"/>
                    </a:lnTo>
                    <a:lnTo>
                      <a:pt x="129871" y="1257753"/>
                    </a:lnTo>
                    <a:lnTo>
                      <a:pt x="127605" y="1257300"/>
                    </a:lnTo>
                    <a:lnTo>
                      <a:pt x="125338" y="1256846"/>
                    </a:lnTo>
                    <a:lnTo>
                      <a:pt x="123072" y="1256846"/>
                    </a:lnTo>
                    <a:lnTo>
                      <a:pt x="120805" y="1256846"/>
                    </a:lnTo>
                    <a:close/>
                    <a:moveTo>
                      <a:pt x="41704" y="1201737"/>
                    </a:moveTo>
                    <a:lnTo>
                      <a:pt x="762229" y="1201737"/>
                    </a:lnTo>
                    <a:lnTo>
                      <a:pt x="770615" y="1215798"/>
                    </a:lnTo>
                    <a:lnTo>
                      <a:pt x="779455" y="1230085"/>
                    </a:lnTo>
                    <a:lnTo>
                      <a:pt x="788521" y="1243692"/>
                    </a:lnTo>
                    <a:lnTo>
                      <a:pt x="797814" y="1257300"/>
                    </a:lnTo>
                    <a:lnTo>
                      <a:pt x="807333" y="1270680"/>
                    </a:lnTo>
                    <a:lnTo>
                      <a:pt x="817079" y="1283834"/>
                    </a:lnTo>
                    <a:lnTo>
                      <a:pt x="827052" y="1296987"/>
                    </a:lnTo>
                    <a:lnTo>
                      <a:pt x="837478" y="1309687"/>
                    </a:lnTo>
                    <a:lnTo>
                      <a:pt x="847904" y="1322387"/>
                    </a:lnTo>
                    <a:lnTo>
                      <a:pt x="858783" y="1334860"/>
                    </a:lnTo>
                    <a:lnTo>
                      <a:pt x="869889" y="1347107"/>
                    </a:lnTo>
                    <a:lnTo>
                      <a:pt x="880995" y="1358900"/>
                    </a:lnTo>
                    <a:lnTo>
                      <a:pt x="892554" y="1370693"/>
                    </a:lnTo>
                    <a:lnTo>
                      <a:pt x="904113" y="1382485"/>
                    </a:lnTo>
                    <a:lnTo>
                      <a:pt x="916352" y="1393598"/>
                    </a:lnTo>
                    <a:lnTo>
                      <a:pt x="928365" y="1404484"/>
                    </a:lnTo>
                    <a:lnTo>
                      <a:pt x="940831" y="1415369"/>
                    </a:lnTo>
                    <a:lnTo>
                      <a:pt x="953070" y="1426255"/>
                    </a:lnTo>
                    <a:lnTo>
                      <a:pt x="965989" y="1436460"/>
                    </a:lnTo>
                    <a:lnTo>
                      <a:pt x="978908" y="1446666"/>
                    </a:lnTo>
                    <a:lnTo>
                      <a:pt x="992281" y="1456418"/>
                    </a:lnTo>
                    <a:lnTo>
                      <a:pt x="1005426" y="1466169"/>
                    </a:lnTo>
                    <a:lnTo>
                      <a:pt x="1019025" y="1475468"/>
                    </a:lnTo>
                    <a:lnTo>
                      <a:pt x="1032851" y="1484539"/>
                    </a:lnTo>
                    <a:lnTo>
                      <a:pt x="1046677" y="1493610"/>
                    </a:lnTo>
                    <a:lnTo>
                      <a:pt x="1060956" y="1502002"/>
                    </a:lnTo>
                    <a:lnTo>
                      <a:pt x="1075235" y="1510393"/>
                    </a:lnTo>
                    <a:lnTo>
                      <a:pt x="1089741" y="1518330"/>
                    </a:lnTo>
                    <a:lnTo>
                      <a:pt x="1104473" y="1526041"/>
                    </a:lnTo>
                    <a:lnTo>
                      <a:pt x="1119205" y="1533525"/>
                    </a:lnTo>
                    <a:lnTo>
                      <a:pt x="1134164" y="1540782"/>
                    </a:lnTo>
                    <a:lnTo>
                      <a:pt x="1149350" y="1547812"/>
                    </a:lnTo>
                    <a:lnTo>
                      <a:pt x="41704" y="1547812"/>
                    </a:lnTo>
                    <a:lnTo>
                      <a:pt x="37397" y="1547359"/>
                    </a:lnTo>
                    <a:lnTo>
                      <a:pt x="33091" y="1546905"/>
                    </a:lnTo>
                    <a:lnTo>
                      <a:pt x="29238" y="1545998"/>
                    </a:lnTo>
                    <a:lnTo>
                      <a:pt x="25385" y="1544410"/>
                    </a:lnTo>
                    <a:lnTo>
                      <a:pt x="21759" y="1542596"/>
                    </a:lnTo>
                    <a:lnTo>
                      <a:pt x="18359" y="1540555"/>
                    </a:lnTo>
                    <a:lnTo>
                      <a:pt x="15186" y="1538060"/>
                    </a:lnTo>
                    <a:lnTo>
                      <a:pt x="12239" y="1535339"/>
                    </a:lnTo>
                    <a:lnTo>
                      <a:pt x="9519" y="1532391"/>
                    </a:lnTo>
                    <a:lnTo>
                      <a:pt x="7026" y="1529443"/>
                    </a:lnTo>
                    <a:lnTo>
                      <a:pt x="4986" y="1525814"/>
                    </a:lnTo>
                    <a:lnTo>
                      <a:pt x="3173" y="1522185"/>
                    </a:lnTo>
                    <a:lnTo>
                      <a:pt x="2040" y="1518330"/>
                    </a:lnTo>
                    <a:lnTo>
                      <a:pt x="907" y="1514475"/>
                    </a:lnTo>
                    <a:lnTo>
                      <a:pt x="227" y="1510393"/>
                    </a:lnTo>
                    <a:lnTo>
                      <a:pt x="0" y="1505857"/>
                    </a:lnTo>
                    <a:lnTo>
                      <a:pt x="0" y="1243466"/>
                    </a:lnTo>
                    <a:lnTo>
                      <a:pt x="227" y="1238930"/>
                    </a:lnTo>
                    <a:lnTo>
                      <a:pt x="907" y="1234848"/>
                    </a:lnTo>
                    <a:lnTo>
                      <a:pt x="2040" y="1230992"/>
                    </a:lnTo>
                    <a:lnTo>
                      <a:pt x="3173" y="1227137"/>
                    </a:lnTo>
                    <a:lnTo>
                      <a:pt x="4986" y="1223509"/>
                    </a:lnTo>
                    <a:lnTo>
                      <a:pt x="7026" y="1220107"/>
                    </a:lnTo>
                    <a:lnTo>
                      <a:pt x="9519" y="1216932"/>
                    </a:lnTo>
                    <a:lnTo>
                      <a:pt x="12239" y="1213984"/>
                    </a:lnTo>
                    <a:lnTo>
                      <a:pt x="15186" y="1211262"/>
                    </a:lnTo>
                    <a:lnTo>
                      <a:pt x="18359" y="1208767"/>
                    </a:lnTo>
                    <a:lnTo>
                      <a:pt x="21759" y="1206726"/>
                    </a:lnTo>
                    <a:lnTo>
                      <a:pt x="25385" y="1204912"/>
                    </a:lnTo>
                    <a:lnTo>
                      <a:pt x="29238" y="1203778"/>
                    </a:lnTo>
                    <a:lnTo>
                      <a:pt x="33091" y="1202644"/>
                    </a:lnTo>
                    <a:lnTo>
                      <a:pt x="37397" y="1201964"/>
                    </a:lnTo>
                    <a:lnTo>
                      <a:pt x="41704" y="1201737"/>
                    </a:lnTo>
                    <a:close/>
                    <a:moveTo>
                      <a:pt x="535684" y="857023"/>
                    </a:moveTo>
                    <a:lnTo>
                      <a:pt x="533419" y="857476"/>
                    </a:lnTo>
                    <a:lnTo>
                      <a:pt x="531154" y="857930"/>
                    </a:lnTo>
                    <a:lnTo>
                      <a:pt x="529116" y="858837"/>
                    </a:lnTo>
                    <a:lnTo>
                      <a:pt x="527304" y="859744"/>
                    </a:lnTo>
                    <a:lnTo>
                      <a:pt x="525492" y="860878"/>
                    </a:lnTo>
                    <a:lnTo>
                      <a:pt x="523680" y="862466"/>
                    </a:lnTo>
                    <a:lnTo>
                      <a:pt x="522094" y="863826"/>
                    </a:lnTo>
                    <a:lnTo>
                      <a:pt x="520509" y="865414"/>
                    </a:lnTo>
                    <a:lnTo>
                      <a:pt x="519150" y="867228"/>
                    </a:lnTo>
                    <a:lnTo>
                      <a:pt x="518244" y="869269"/>
                    </a:lnTo>
                    <a:lnTo>
                      <a:pt x="517111" y="871310"/>
                    </a:lnTo>
                    <a:lnTo>
                      <a:pt x="516432" y="873351"/>
                    </a:lnTo>
                    <a:lnTo>
                      <a:pt x="515979" y="875846"/>
                    </a:lnTo>
                    <a:lnTo>
                      <a:pt x="515299" y="878114"/>
                    </a:lnTo>
                    <a:lnTo>
                      <a:pt x="515299" y="880609"/>
                    </a:lnTo>
                    <a:lnTo>
                      <a:pt x="515299" y="1070655"/>
                    </a:lnTo>
                    <a:lnTo>
                      <a:pt x="515299" y="1073150"/>
                    </a:lnTo>
                    <a:lnTo>
                      <a:pt x="515979" y="1075417"/>
                    </a:lnTo>
                    <a:lnTo>
                      <a:pt x="516432" y="1077685"/>
                    </a:lnTo>
                    <a:lnTo>
                      <a:pt x="517111" y="1079953"/>
                    </a:lnTo>
                    <a:lnTo>
                      <a:pt x="518244" y="1081994"/>
                    </a:lnTo>
                    <a:lnTo>
                      <a:pt x="519150" y="1083809"/>
                    </a:lnTo>
                    <a:lnTo>
                      <a:pt x="520509" y="1085623"/>
                    </a:lnTo>
                    <a:lnTo>
                      <a:pt x="522094" y="1087437"/>
                    </a:lnTo>
                    <a:lnTo>
                      <a:pt x="523680" y="1089025"/>
                    </a:lnTo>
                    <a:lnTo>
                      <a:pt x="525492" y="1090385"/>
                    </a:lnTo>
                    <a:lnTo>
                      <a:pt x="527304" y="1091519"/>
                    </a:lnTo>
                    <a:lnTo>
                      <a:pt x="529116" y="1092653"/>
                    </a:lnTo>
                    <a:lnTo>
                      <a:pt x="531154" y="1093334"/>
                    </a:lnTo>
                    <a:lnTo>
                      <a:pt x="533419" y="1094014"/>
                    </a:lnTo>
                    <a:lnTo>
                      <a:pt x="535684" y="1094241"/>
                    </a:lnTo>
                    <a:lnTo>
                      <a:pt x="537723" y="1094467"/>
                    </a:lnTo>
                    <a:lnTo>
                      <a:pt x="540215" y="1094241"/>
                    </a:lnTo>
                    <a:lnTo>
                      <a:pt x="542480" y="1094014"/>
                    </a:lnTo>
                    <a:lnTo>
                      <a:pt x="544745" y="1093334"/>
                    </a:lnTo>
                    <a:lnTo>
                      <a:pt x="546783" y="1092653"/>
                    </a:lnTo>
                    <a:lnTo>
                      <a:pt x="548595" y="1091519"/>
                    </a:lnTo>
                    <a:lnTo>
                      <a:pt x="550634" y="1090385"/>
                    </a:lnTo>
                    <a:lnTo>
                      <a:pt x="552219" y="1089025"/>
                    </a:lnTo>
                    <a:lnTo>
                      <a:pt x="554031" y="1087437"/>
                    </a:lnTo>
                    <a:lnTo>
                      <a:pt x="555390" y="1085623"/>
                    </a:lnTo>
                    <a:lnTo>
                      <a:pt x="556523" y="1083809"/>
                    </a:lnTo>
                    <a:lnTo>
                      <a:pt x="557882" y="1081994"/>
                    </a:lnTo>
                    <a:lnTo>
                      <a:pt x="558561" y="1079953"/>
                    </a:lnTo>
                    <a:lnTo>
                      <a:pt x="559468" y="1077685"/>
                    </a:lnTo>
                    <a:lnTo>
                      <a:pt x="559921" y="1075417"/>
                    </a:lnTo>
                    <a:lnTo>
                      <a:pt x="560374" y="1073150"/>
                    </a:lnTo>
                    <a:lnTo>
                      <a:pt x="560374" y="1070655"/>
                    </a:lnTo>
                    <a:lnTo>
                      <a:pt x="560374" y="880609"/>
                    </a:lnTo>
                    <a:lnTo>
                      <a:pt x="560374" y="878114"/>
                    </a:lnTo>
                    <a:lnTo>
                      <a:pt x="559921" y="875846"/>
                    </a:lnTo>
                    <a:lnTo>
                      <a:pt x="559468" y="873351"/>
                    </a:lnTo>
                    <a:lnTo>
                      <a:pt x="558561" y="871310"/>
                    </a:lnTo>
                    <a:lnTo>
                      <a:pt x="557882" y="869269"/>
                    </a:lnTo>
                    <a:lnTo>
                      <a:pt x="556523" y="867228"/>
                    </a:lnTo>
                    <a:lnTo>
                      <a:pt x="555390" y="865414"/>
                    </a:lnTo>
                    <a:lnTo>
                      <a:pt x="554031" y="863826"/>
                    </a:lnTo>
                    <a:lnTo>
                      <a:pt x="552219" y="862466"/>
                    </a:lnTo>
                    <a:lnTo>
                      <a:pt x="550634" y="860878"/>
                    </a:lnTo>
                    <a:lnTo>
                      <a:pt x="548595" y="859744"/>
                    </a:lnTo>
                    <a:lnTo>
                      <a:pt x="546783" y="858837"/>
                    </a:lnTo>
                    <a:lnTo>
                      <a:pt x="544745" y="857930"/>
                    </a:lnTo>
                    <a:lnTo>
                      <a:pt x="542480" y="857476"/>
                    </a:lnTo>
                    <a:lnTo>
                      <a:pt x="540215" y="857023"/>
                    </a:lnTo>
                    <a:lnTo>
                      <a:pt x="537723" y="857023"/>
                    </a:lnTo>
                    <a:lnTo>
                      <a:pt x="535684" y="857023"/>
                    </a:lnTo>
                    <a:close/>
                    <a:moveTo>
                      <a:pt x="396837" y="857023"/>
                    </a:moveTo>
                    <a:lnTo>
                      <a:pt x="394798" y="857476"/>
                    </a:lnTo>
                    <a:lnTo>
                      <a:pt x="392533" y="857930"/>
                    </a:lnTo>
                    <a:lnTo>
                      <a:pt x="390495" y="858837"/>
                    </a:lnTo>
                    <a:lnTo>
                      <a:pt x="388456" y="859744"/>
                    </a:lnTo>
                    <a:lnTo>
                      <a:pt x="386644" y="860878"/>
                    </a:lnTo>
                    <a:lnTo>
                      <a:pt x="384832" y="862466"/>
                    </a:lnTo>
                    <a:lnTo>
                      <a:pt x="383247" y="863826"/>
                    </a:lnTo>
                    <a:lnTo>
                      <a:pt x="381888" y="865414"/>
                    </a:lnTo>
                    <a:lnTo>
                      <a:pt x="380755" y="867228"/>
                    </a:lnTo>
                    <a:lnTo>
                      <a:pt x="379396" y="869269"/>
                    </a:lnTo>
                    <a:lnTo>
                      <a:pt x="378264" y="871310"/>
                    </a:lnTo>
                    <a:lnTo>
                      <a:pt x="377810" y="873351"/>
                    </a:lnTo>
                    <a:lnTo>
                      <a:pt x="377131" y="875846"/>
                    </a:lnTo>
                    <a:lnTo>
                      <a:pt x="376678" y="878114"/>
                    </a:lnTo>
                    <a:lnTo>
                      <a:pt x="376678" y="880609"/>
                    </a:lnTo>
                    <a:lnTo>
                      <a:pt x="376678" y="1070655"/>
                    </a:lnTo>
                    <a:lnTo>
                      <a:pt x="376678" y="1073150"/>
                    </a:lnTo>
                    <a:lnTo>
                      <a:pt x="377131" y="1075417"/>
                    </a:lnTo>
                    <a:lnTo>
                      <a:pt x="377810" y="1077685"/>
                    </a:lnTo>
                    <a:lnTo>
                      <a:pt x="378264" y="1079953"/>
                    </a:lnTo>
                    <a:lnTo>
                      <a:pt x="379396" y="1081994"/>
                    </a:lnTo>
                    <a:lnTo>
                      <a:pt x="380755" y="1083809"/>
                    </a:lnTo>
                    <a:lnTo>
                      <a:pt x="381888" y="1085623"/>
                    </a:lnTo>
                    <a:lnTo>
                      <a:pt x="383247" y="1087437"/>
                    </a:lnTo>
                    <a:lnTo>
                      <a:pt x="384832" y="1089025"/>
                    </a:lnTo>
                    <a:lnTo>
                      <a:pt x="386644" y="1090385"/>
                    </a:lnTo>
                    <a:lnTo>
                      <a:pt x="388456" y="1091519"/>
                    </a:lnTo>
                    <a:lnTo>
                      <a:pt x="390495" y="1092653"/>
                    </a:lnTo>
                    <a:lnTo>
                      <a:pt x="392533" y="1093334"/>
                    </a:lnTo>
                    <a:lnTo>
                      <a:pt x="394798" y="1094014"/>
                    </a:lnTo>
                    <a:lnTo>
                      <a:pt x="396837" y="1094241"/>
                    </a:lnTo>
                    <a:lnTo>
                      <a:pt x="399102" y="1094467"/>
                    </a:lnTo>
                    <a:lnTo>
                      <a:pt x="401594" y="1094241"/>
                    </a:lnTo>
                    <a:lnTo>
                      <a:pt x="403859" y="1094014"/>
                    </a:lnTo>
                    <a:lnTo>
                      <a:pt x="405897" y="1093334"/>
                    </a:lnTo>
                    <a:lnTo>
                      <a:pt x="407936" y="1092653"/>
                    </a:lnTo>
                    <a:lnTo>
                      <a:pt x="409974" y="1091519"/>
                    </a:lnTo>
                    <a:lnTo>
                      <a:pt x="411786" y="1090385"/>
                    </a:lnTo>
                    <a:lnTo>
                      <a:pt x="413598" y="1089025"/>
                    </a:lnTo>
                    <a:lnTo>
                      <a:pt x="415184" y="1087437"/>
                    </a:lnTo>
                    <a:lnTo>
                      <a:pt x="416769" y="1085623"/>
                    </a:lnTo>
                    <a:lnTo>
                      <a:pt x="417902" y="1083809"/>
                    </a:lnTo>
                    <a:lnTo>
                      <a:pt x="419034" y="1081994"/>
                    </a:lnTo>
                    <a:lnTo>
                      <a:pt x="420167" y="1079953"/>
                    </a:lnTo>
                    <a:lnTo>
                      <a:pt x="420846" y="1077685"/>
                    </a:lnTo>
                    <a:lnTo>
                      <a:pt x="421300" y="1075417"/>
                    </a:lnTo>
                    <a:lnTo>
                      <a:pt x="421526" y="1073150"/>
                    </a:lnTo>
                    <a:lnTo>
                      <a:pt x="421979" y="1070655"/>
                    </a:lnTo>
                    <a:lnTo>
                      <a:pt x="421979" y="880609"/>
                    </a:lnTo>
                    <a:lnTo>
                      <a:pt x="421526" y="878114"/>
                    </a:lnTo>
                    <a:lnTo>
                      <a:pt x="421300" y="875846"/>
                    </a:lnTo>
                    <a:lnTo>
                      <a:pt x="420846" y="873351"/>
                    </a:lnTo>
                    <a:lnTo>
                      <a:pt x="420167" y="871310"/>
                    </a:lnTo>
                    <a:lnTo>
                      <a:pt x="419034" y="869269"/>
                    </a:lnTo>
                    <a:lnTo>
                      <a:pt x="417902" y="867228"/>
                    </a:lnTo>
                    <a:lnTo>
                      <a:pt x="416769" y="865414"/>
                    </a:lnTo>
                    <a:lnTo>
                      <a:pt x="415184" y="863826"/>
                    </a:lnTo>
                    <a:lnTo>
                      <a:pt x="413598" y="862466"/>
                    </a:lnTo>
                    <a:lnTo>
                      <a:pt x="411786" y="860878"/>
                    </a:lnTo>
                    <a:lnTo>
                      <a:pt x="409974" y="859744"/>
                    </a:lnTo>
                    <a:lnTo>
                      <a:pt x="407936" y="858837"/>
                    </a:lnTo>
                    <a:lnTo>
                      <a:pt x="405897" y="857930"/>
                    </a:lnTo>
                    <a:lnTo>
                      <a:pt x="403859" y="857476"/>
                    </a:lnTo>
                    <a:lnTo>
                      <a:pt x="401594" y="857023"/>
                    </a:lnTo>
                    <a:lnTo>
                      <a:pt x="399102" y="857023"/>
                    </a:lnTo>
                    <a:lnTo>
                      <a:pt x="396837" y="857023"/>
                    </a:lnTo>
                    <a:close/>
                    <a:moveTo>
                      <a:pt x="259348" y="857023"/>
                    </a:moveTo>
                    <a:lnTo>
                      <a:pt x="257083" y="857476"/>
                    </a:lnTo>
                    <a:lnTo>
                      <a:pt x="255045" y="857930"/>
                    </a:lnTo>
                    <a:lnTo>
                      <a:pt x="252780" y="858837"/>
                    </a:lnTo>
                    <a:lnTo>
                      <a:pt x="250741" y="859744"/>
                    </a:lnTo>
                    <a:lnTo>
                      <a:pt x="248929" y="860878"/>
                    </a:lnTo>
                    <a:lnTo>
                      <a:pt x="247117" y="862466"/>
                    </a:lnTo>
                    <a:lnTo>
                      <a:pt x="245758" y="863826"/>
                    </a:lnTo>
                    <a:lnTo>
                      <a:pt x="244172" y="865414"/>
                    </a:lnTo>
                    <a:lnTo>
                      <a:pt x="242813" y="867228"/>
                    </a:lnTo>
                    <a:lnTo>
                      <a:pt x="241907" y="869269"/>
                    </a:lnTo>
                    <a:lnTo>
                      <a:pt x="240775" y="871310"/>
                    </a:lnTo>
                    <a:lnTo>
                      <a:pt x="240095" y="873351"/>
                    </a:lnTo>
                    <a:lnTo>
                      <a:pt x="239416" y="875846"/>
                    </a:lnTo>
                    <a:lnTo>
                      <a:pt x="239189" y="878114"/>
                    </a:lnTo>
                    <a:lnTo>
                      <a:pt x="238963" y="880609"/>
                    </a:lnTo>
                    <a:lnTo>
                      <a:pt x="238963" y="1070655"/>
                    </a:lnTo>
                    <a:lnTo>
                      <a:pt x="239189" y="1073150"/>
                    </a:lnTo>
                    <a:lnTo>
                      <a:pt x="239416" y="1075417"/>
                    </a:lnTo>
                    <a:lnTo>
                      <a:pt x="240095" y="1077685"/>
                    </a:lnTo>
                    <a:lnTo>
                      <a:pt x="240775" y="1079953"/>
                    </a:lnTo>
                    <a:lnTo>
                      <a:pt x="241907" y="1081994"/>
                    </a:lnTo>
                    <a:lnTo>
                      <a:pt x="242813" y="1083809"/>
                    </a:lnTo>
                    <a:lnTo>
                      <a:pt x="244172" y="1085623"/>
                    </a:lnTo>
                    <a:lnTo>
                      <a:pt x="245758" y="1087437"/>
                    </a:lnTo>
                    <a:lnTo>
                      <a:pt x="247117" y="1089025"/>
                    </a:lnTo>
                    <a:lnTo>
                      <a:pt x="248929" y="1090385"/>
                    </a:lnTo>
                    <a:lnTo>
                      <a:pt x="250741" y="1091519"/>
                    </a:lnTo>
                    <a:lnTo>
                      <a:pt x="252780" y="1092653"/>
                    </a:lnTo>
                    <a:lnTo>
                      <a:pt x="255045" y="1093334"/>
                    </a:lnTo>
                    <a:lnTo>
                      <a:pt x="257083" y="1094014"/>
                    </a:lnTo>
                    <a:lnTo>
                      <a:pt x="259348" y="1094241"/>
                    </a:lnTo>
                    <a:lnTo>
                      <a:pt x="261613" y="1094467"/>
                    </a:lnTo>
                    <a:lnTo>
                      <a:pt x="263878" y="1094241"/>
                    </a:lnTo>
                    <a:lnTo>
                      <a:pt x="266370" y="1094014"/>
                    </a:lnTo>
                    <a:lnTo>
                      <a:pt x="268409" y="1093334"/>
                    </a:lnTo>
                    <a:lnTo>
                      <a:pt x="270447" y="1092653"/>
                    </a:lnTo>
                    <a:lnTo>
                      <a:pt x="272486" y="1091519"/>
                    </a:lnTo>
                    <a:lnTo>
                      <a:pt x="274298" y="1090385"/>
                    </a:lnTo>
                    <a:lnTo>
                      <a:pt x="276110" y="1089025"/>
                    </a:lnTo>
                    <a:lnTo>
                      <a:pt x="277695" y="1087437"/>
                    </a:lnTo>
                    <a:lnTo>
                      <a:pt x="278828" y="1085623"/>
                    </a:lnTo>
                    <a:lnTo>
                      <a:pt x="280187" y="1083809"/>
                    </a:lnTo>
                    <a:lnTo>
                      <a:pt x="281546" y="1081994"/>
                    </a:lnTo>
                    <a:lnTo>
                      <a:pt x="282452" y="1079953"/>
                    </a:lnTo>
                    <a:lnTo>
                      <a:pt x="283358" y="1077685"/>
                    </a:lnTo>
                    <a:lnTo>
                      <a:pt x="283811" y="1075417"/>
                    </a:lnTo>
                    <a:lnTo>
                      <a:pt x="284037" y="1073150"/>
                    </a:lnTo>
                    <a:lnTo>
                      <a:pt x="284037" y="1070655"/>
                    </a:lnTo>
                    <a:lnTo>
                      <a:pt x="284037" y="880609"/>
                    </a:lnTo>
                    <a:lnTo>
                      <a:pt x="284037" y="878114"/>
                    </a:lnTo>
                    <a:lnTo>
                      <a:pt x="283811" y="875846"/>
                    </a:lnTo>
                    <a:lnTo>
                      <a:pt x="283358" y="873351"/>
                    </a:lnTo>
                    <a:lnTo>
                      <a:pt x="282452" y="871310"/>
                    </a:lnTo>
                    <a:lnTo>
                      <a:pt x="281546" y="869269"/>
                    </a:lnTo>
                    <a:lnTo>
                      <a:pt x="280187" y="867228"/>
                    </a:lnTo>
                    <a:lnTo>
                      <a:pt x="278828" y="865414"/>
                    </a:lnTo>
                    <a:lnTo>
                      <a:pt x="277695" y="863826"/>
                    </a:lnTo>
                    <a:lnTo>
                      <a:pt x="276110" y="862466"/>
                    </a:lnTo>
                    <a:lnTo>
                      <a:pt x="274298" y="860878"/>
                    </a:lnTo>
                    <a:lnTo>
                      <a:pt x="272486" y="859744"/>
                    </a:lnTo>
                    <a:lnTo>
                      <a:pt x="270447" y="858837"/>
                    </a:lnTo>
                    <a:lnTo>
                      <a:pt x="268409" y="857930"/>
                    </a:lnTo>
                    <a:lnTo>
                      <a:pt x="266370" y="857476"/>
                    </a:lnTo>
                    <a:lnTo>
                      <a:pt x="263878" y="857023"/>
                    </a:lnTo>
                    <a:lnTo>
                      <a:pt x="261613" y="857023"/>
                    </a:lnTo>
                    <a:lnTo>
                      <a:pt x="259348" y="857023"/>
                    </a:lnTo>
                    <a:close/>
                    <a:moveTo>
                      <a:pt x="120727" y="857023"/>
                    </a:moveTo>
                    <a:lnTo>
                      <a:pt x="118462" y="857476"/>
                    </a:lnTo>
                    <a:lnTo>
                      <a:pt x="116424" y="857930"/>
                    </a:lnTo>
                    <a:lnTo>
                      <a:pt x="113932" y="858837"/>
                    </a:lnTo>
                    <a:lnTo>
                      <a:pt x="112120" y="859744"/>
                    </a:lnTo>
                    <a:lnTo>
                      <a:pt x="110535" y="860878"/>
                    </a:lnTo>
                    <a:lnTo>
                      <a:pt x="108722" y="862466"/>
                    </a:lnTo>
                    <a:lnTo>
                      <a:pt x="107137" y="863826"/>
                    </a:lnTo>
                    <a:lnTo>
                      <a:pt x="105551" y="865414"/>
                    </a:lnTo>
                    <a:lnTo>
                      <a:pt x="104192" y="867228"/>
                    </a:lnTo>
                    <a:lnTo>
                      <a:pt x="103286" y="869269"/>
                    </a:lnTo>
                    <a:lnTo>
                      <a:pt x="102154" y="871310"/>
                    </a:lnTo>
                    <a:lnTo>
                      <a:pt x="101474" y="873351"/>
                    </a:lnTo>
                    <a:lnTo>
                      <a:pt x="100795" y="875846"/>
                    </a:lnTo>
                    <a:lnTo>
                      <a:pt x="100568" y="878114"/>
                    </a:lnTo>
                    <a:lnTo>
                      <a:pt x="100342" y="880609"/>
                    </a:lnTo>
                    <a:lnTo>
                      <a:pt x="100342" y="1070655"/>
                    </a:lnTo>
                    <a:lnTo>
                      <a:pt x="100568" y="1073150"/>
                    </a:lnTo>
                    <a:lnTo>
                      <a:pt x="100795" y="1075417"/>
                    </a:lnTo>
                    <a:lnTo>
                      <a:pt x="101474" y="1077685"/>
                    </a:lnTo>
                    <a:lnTo>
                      <a:pt x="102154" y="1079953"/>
                    </a:lnTo>
                    <a:lnTo>
                      <a:pt x="103286" y="1081994"/>
                    </a:lnTo>
                    <a:lnTo>
                      <a:pt x="104192" y="1083809"/>
                    </a:lnTo>
                    <a:lnTo>
                      <a:pt x="105551" y="1085623"/>
                    </a:lnTo>
                    <a:lnTo>
                      <a:pt x="107137" y="1087437"/>
                    </a:lnTo>
                    <a:lnTo>
                      <a:pt x="108722" y="1089025"/>
                    </a:lnTo>
                    <a:lnTo>
                      <a:pt x="110535" y="1090385"/>
                    </a:lnTo>
                    <a:lnTo>
                      <a:pt x="112120" y="1091519"/>
                    </a:lnTo>
                    <a:lnTo>
                      <a:pt x="113932" y="1092653"/>
                    </a:lnTo>
                    <a:lnTo>
                      <a:pt x="116424" y="1093334"/>
                    </a:lnTo>
                    <a:lnTo>
                      <a:pt x="118462" y="1094014"/>
                    </a:lnTo>
                    <a:lnTo>
                      <a:pt x="120727" y="1094241"/>
                    </a:lnTo>
                    <a:lnTo>
                      <a:pt x="122992" y="1094467"/>
                    </a:lnTo>
                    <a:lnTo>
                      <a:pt x="125257" y="1094241"/>
                    </a:lnTo>
                    <a:lnTo>
                      <a:pt x="127522" y="1094014"/>
                    </a:lnTo>
                    <a:lnTo>
                      <a:pt x="129787" y="1093334"/>
                    </a:lnTo>
                    <a:lnTo>
                      <a:pt x="131826" y="1092653"/>
                    </a:lnTo>
                    <a:lnTo>
                      <a:pt x="133638" y="1091519"/>
                    </a:lnTo>
                    <a:lnTo>
                      <a:pt x="135677" y="1090385"/>
                    </a:lnTo>
                    <a:lnTo>
                      <a:pt x="137262" y="1089025"/>
                    </a:lnTo>
                    <a:lnTo>
                      <a:pt x="139074" y="1087437"/>
                    </a:lnTo>
                    <a:lnTo>
                      <a:pt x="140207" y="1085623"/>
                    </a:lnTo>
                    <a:lnTo>
                      <a:pt x="141566" y="1083809"/>
                    </a:lnTo>
                    <a:lnTo>
                      <a:pt x="142925" y="1081994"/>
                    </a:lnTo>
                    <a:lnTo>
                      <a:pt x="143604" y="1079953"/>
                    </a:lnTo>
                    <a:lnTo>
                      <a:pt x="144510" y="1077685"/>
                    </a:lnTo>
                    <a:lnTo>
                      <a:pt x="144963" y="1075417"/>
                    </a:lnTo>
                    <a:lnTo>
                      <a:pt x="145416" y="1073150"/>
                    </a:lnTo>
                    <a:lnTo>
                      <a:pt x="145416" y="1070655"/>
                    </a:lnTo>
                    <a:lnTo>
                      <a:pt x="145416" y="880609"/>
                    </a:lnTo>
                    <a:lnTo>
                      <a:pt x="145416" y="878114"/>
                    </a:lnTo>
                    <a:lnTo>
                      <a:pt x="144963" y="875846"/>
                    </a:lnTo>
                    <a:lnTo>
                      <a:pt x="144510" y="873351"/>
                    </a:lnTo>
                    <a:lnTo>
                      <a:pt x="143604" y="871310"/>
                    </a:lnTo>
                    <a:lnTo>
                      <a:pt x="142925" y="869269"/>
                    </a:lnTo>
                    <a:lnTo>
                      <a:pt x="141566" y="867228"/>
                    </a:lnTo>
                    <a:lnTo>
                      <a:pt x="140207" y="865414"/>
                    </a:lnTo>
                    <a:lnTo>
                      <a:pt x="139074" y="863826"/>
                    </a:lnTo>
                    <a:lnTo>
                      <a:pt x="137262" y="862466"/>
                    </a:lnTo>
                    <a:lnTo>
                      <a:pt x="135677" y="860878"/>
                    </a:lnTo>
                    <a:lnTo>
                      <a:pt x="133638" y="859744"/>
                    </a:lnTo>
                    <a:lnTo>
                      <a:pt x="131826" y="858837"/>
                    </a:lnTo>
                    <a:lnTo>
                      <a:pt x="129787" y="857930"/>
                    </a:lnTo>
                    <a:lnTo>
                      <a:pt x="127522" y="857476"/>
                    </a:lnTo>
                    <a:lnTo>
                      <a:pt x="125257" y="857023"/>
                    </a:lnTo>
                    <a:lnTo>
                      <a:pt x="122992" y="857023"/>
                    </a:lnTo>
                    <a:lnTo>
                      <a:pt x="120727" y="857023"/>
                    </a:lnTo>
                    <a:close/>
                    <a:moveTo>
                      <a:pt x="41677" y="801687"/>
                    </a:moveTo>
                    <a:lnTo>
                      <a:pt x="646219" y="801687"/>
                    </a:lnTo>
                    <a:lnTo>
                      <a:pt x="646445" y="813480"/>
                    </a:lnTo>
                    <a:lnTo>
                      <a:pt x="647352" y="825046"/>
                    </a:lnTo>
                    <a:lnTo>
                      <a:pt x="648031" y="836612"/>
                    </a:lnTo>
                    <a:lnTo>
                      <a:pt x="648711" y="847951"/>
                    </a:lnTo>
                    <a:lnTo>
                      <a:pt x="649843" y="859291"/>
                    </a:lnTo>
                    <a:lnTo>
                      <a:pt x="651202" y="870857"/>
                    </a:lnTo>
                    <a:lnTo>
                      <a:pt x="653920" y="893309"/>
                    </a:lnTo>
                    <a:lnTo>
                      <a:pt x="657318" y="915760"/>
                    </a:lnTo>
                    <a:lnTo>
                      <a:pt x="661395" y="937985"/>
                    </a:lnTo>
                    <a:lnTo>
                      <a:pt x="665925" y="960210"/>
                    </a:lnTo>
                    <a:lnTo>
                      <a:pt x="670908" y="981982"/>
                    </a:lnTo>
                    <a:lnTo>
                      <a:pt x="676797" y="1003526"/>
                    </a:lnTo>
                    <a:lnTo>
                      <a:pt x="683139" y="1024844"/>
                    </a:lnTo>
                    <a:lnTo>
                      <a:pt x="689708" y="1045935"/>
                    </a:lnTo>
                    <a:lnTo>
                      <a:pt x="697183" y="1066800"/>
                    </a:lnTo>
                    <a:lnTo>
                      <a:pt x="705337" y="1087437"/>
                    </a:lnTo>
                    <a:lnTo>
                      <a:pt x="713491" y="1107848"/>
                    </a:lnTo>
                    <a:lnTo>
                      <a:pt x="722551" y="1128032"/>
                    </a:lnTo>
                    <a:lnTo>
                      <a:pt x="731838" y="1147762"/>
                    </a:lnTo>
                    <a:lnTo>
                      <a:pt x="41677" y="1147762"/>
                    </a:lnTo>
                    <a:lnTo>
                      <a:pt x="37373" y="1147535"/>
                    </a:lnTo>
                    <a:lnTo>
                      <a:pt x="33070" y="1147082"/>
                    </a:lnTo>
                    <a:lnTo>
                      <a:pt x="29219" y="1145948"/>
                    </a:lnTo>
                    <a:lnTo>
                      <a:pt x="25369" y="1144587"/>
                    </a:lnTo>
                    <a:lnTo>
                      <a:pt x="21745" y="1142773"/>
                    </a:lnTo>
                    <a:lnTo>
                      <a:pt x="18347" y="1140505"/>
                    </a:lnTo>
                    <a:lnTo>
                      <a:pt x="15176" y="1138237"/>
                    </a:lnTo>
                    <a:lnTo>
                      <a:pt x="12231" y="1135742"/>
                    </a:lnTo>
                    <a:lnTo>
                      <a:pt x="9513" y="1132567"/>
                    </a:lnTo>
                    <a:lnTo>
                      <a:pt x="7022" y="1129619"/>
                    </a:lnTo>
                    <a:lnTo>
                      <a:pt x="4983" y="1125991"/>
                    </a:lnTo>
                    <a:lnTo>
                      <a:pt x="3171" y="1122362"/>
                    </a:lnTo>
                    <a:lnTo>
                      <a:pt x="2039" y="1118507"/>
                    </a:lnTo>
                    <a:lnTo>
                      <a:pt x="906" y="1114651"/>
                    </a:lnTo>
                    <a:lnTo>
                      <a:pt x="226" y="1110342"/>
                    </a:lnTo>
                    <a:lnTo>
                      <a:pt x="0" y="1106034"/>
                    </a:lnTo>
                    <a:lnTo>
                      <a:pt x="0" y="843642"/>
                    </a:lnTo>
                    <a:lnTo>
                      <a:pt x="226" y="839334"/>
                    </a:lnTo>
                    <a:lnTo>
                      <a:pt x="906" y="835025"/>
                    </a:lnTo>
                    <a:lnTo>
                      <a:pt x="2039" y="831169"/>
                    </a:lnTo>
                    <a:lnTo>
                      <a:pt x="3171" y="827314"/>
                    </a:lnTo>
                    <a:lnTo>
                      <a:pt x="4983" y="823685"/>
                    </a:lnTo>
                    <a:lnTo>
                      <a:pt x="7022" y="820284"/>
                    </a:lnTo>
                    <a:lnTo>
                      <a:pt x="9513" y="816882"/>
                    </a:lnTo>
                    <a:lnTo>
                      <a:pt x="12231" y="814160"/>
                    </a:lnTo>
                    <a:lnTo>
                      <a:pt x="15176" y="811212"/>
                    </a:lnTo>
                    <a:lnTo>
                      <a:pt x="18347" y="808944"/>
                    </a:lnTo>
                    <a:lnTo>
                      <a:pt x="21745" y="806903"/>
                    </a:lnTo>
                    <a:lnTo>
                      <a:pt x="25369" y="805089"/>
                    </a:lnTo>
                    <a:lnTo>
                      <a:pt x="29219" y="803728"/>
                    </a:lnTo>
                    <a:lnTo>
                      <a:pt x="33070" y="802821"/>
                    </a:lnTo>
                    <a:lnTo>
                      <a:pt x="37373" y="801914"/>
                    </a:lnTo>
                    <a:lnTo>
                      <a:pt x="41677" y="801687"/>
                    </a:lnTo>
                    <a:close/>
                    <a:moveTo>
                      <a:pt x="535686" y="454968"/>
                    </a:moveTo>
                    <a:lnTo>
                      <a:pt x="533420" y="455649"/>
                    </a:lnTo>
                    <a:lnTo>
                      <a:pt x="531155" y="456103"/>
                    </a:lnTo>
                    <a:lnTo>
                      <a:pt x="529117" y="456784"/>
                    </a:lnTo>
                    <a:lnTo>
                      <a:pt x="527305" y="457918"/>
                    </a:lnTo>
                    <a:lnTo>
                      <a:pt x="525493" y="459280"/>
                    </a:lnTo>
                    <a:lnTo>
                      <a:pt x="523681" y="460415"/>
                    </a:lnTo>
                    <a:lnTo>
                      <a:pt x="522095" y="462003"/>
                    </a:lnTo>
                    <a:lnTo>
                      <a:pt x="520510" y="463592"/>
                    </a:lnTo>
                    <a:lnTo>
                      <a:pt x="519151" y="465634"/>
                    </a:lnTo>
                    <a:lnTo>
                      <a:pt x="518245" y="467450"/>
                    </a:lnTo>
                    <a:lnTo>
                      <a:pt x="517112" y="469492"/>
                    </a:lnTo>
                    <a:lnTo>
                      <a:pt x="516433" y="471761"/>
                    </a:lnTo>
                    <a:lnTo>
                      <a:pt x="515980" y="473804"/>
                    </a:lnTo>
                    <a:lnTo>
                      <a:pt x="515300" y="476527"/>
                    </a:lnTo>
                    <a:lnTo>
                      <a:pt x="515300" y="478796"/>
                    </a:lnTo>
                    <a:lnTo>
                      <a:pt x="515300" y="668967"/>
                    </a:lnTo>
                    <a:lnTo>
                      <a:pt x="515300" y="671237"/>
                    </a:lnTo>
                    <a:lnTo>
                      <a:pt x="515980" y="673960"/>
                    </a:lnTo>
                    <a:lnTo>
                      <a:pt x="516433" y="676002"/>
                    </a:lnTo>
                    <a:lnTo>
                      <a:pt x="517112" y="678272"/>
                    </a:lnTo>
                    <a:lnTo>
                      <a:pt x="518245" y="680314"/>
                    </a:lnTo>
                    <a:lnTo>
                      <a:pt x="519151" y="682357"/>
                    </a:lnTo>
                    <a:lnTo>
                      <a:pt x="520510" y="684172"/>
                    </a:lnTo>
                    <a:lnTo>
                      <a:pt x="522095" y="685761"/>
                    </a:lnTo>
                    <a:lnTo>
                      <a:pt x="523681" y="687349"/>
                    </a:lnTo>
                    <a:lnTo>
                      <a:pt x="525493" y="688711"/>
                    </a:lnTo>
                    <a:lnTo>
                      <a:pt x="527305" y="689845"/>
                    </a:lnTo>
                    <a:lnTo>
                      <a:pt x="529117" y="690980"/>
                    </a:lnTo>
                    <a:lnTo>
                      <a:pt x="531155" y="691661"/>
                    </a:lnTo>
                    <a:lnTo>
                      <a:pt x="533420" y="692115"/>
                    </a:lnTo>
                    <a:lnTo>
                      <a:pt x="535686" y="692796"/>
                    </a:lnTo>
                    <a:lnTo>
                      <a:pt x="537724" y="692796"/>
                    </a:lnTo>
                    <a:lnTo>
                      <a:pt x="540216" y="692796"/>
                    </a:lnTo>
                    <a:lnTo>
                      <a:pt x="542481" y="692115"/>
                    </a:lnTo>
                    <a:lnTo>
                      <a:pt x="544746" y="691661"/>
                    </a:lnTo>
                    <a:lnTo>
                      <a:pt x="546784" y="690980"/>
                    </a:lnTo>
                    <a:lnTo>
                      <a:pt x="548596" y="689845"/>
                    </a:lnTo>
                    <a:lnTo>
                      <a:pt x="550635" y="688711"/>
                    </a:lnTo>
                    <a:lnTo>
                      <a:pt x="552220" y="687349"/>
                    </a:lnTo>
                    <a:lnTo>
                      <a:pt x="554033" y="685761"/>
                    </a:lnTo>
                    <a:lnTo>
                      <a:pt x="555392" y="684172"/>
                    </a:lnTo>
                    <a:lnTo>
                      <a:pt x="556524" y="682357"/>
                    </a:lnTo>
                    <a:lnTo>
                      <a:pt x="557883" y="680314"/>
                    </a:lnTo>
                    <a:lnTo>
                      <a:pt x="558563" y="678272"/>
                    </a:lnTo>
                    <a:lnTo>
                      <a:pt x="559469" y="676002"/>
                    </a:lnTo>
                    <a:lnTo>
                      <a:pt x="559922" y="673960"/>
                    </a:lnTo>
                    <a:lnTo>
                      <a:pt x="560375" y="671237"/>
                    </a:lnTo>
                    <a:lnTo>
                      <a:pt x="560375" y="668967"/>
                    </a:lnTo>
                    <a:lnTo>
                      <a:pt x="560375" y="478796"/>
                    </a:lnTo>
                    <a:lnTo>
                      <a:pt x="560375" y="476527"/>
                    </a:lnTo>
                    <a:lnTo>
                      <a:pt x="559922" y="473804"/>
                    </a:lnTo>
                    <a:lnTo>
                      <a:pt x="559469" y="471761"/>
                    </a:lnTo>
                    <a:lnTo>
                      <a:pt x="558563" y="469492"/>
                    </a:lnTo>
                    <a:lnTo>
                      <a:pt x="557883" y="467450"/>
                    </a:lnTo>
                    <a:lnTo>
                      <a:pt x="556524" y="465634"/>
                    </a:lnTo>
                    <a:lnTo>
                      <a:pt x="555392" y="463592"/>
                    </a:lnTo>
                    <a:lnTo>
                      <a:pt x="554033" y="462003"/>
                    </a:lnTo>
                    <a:lnTo>
                      <a:pt x="552220" y="460415"/>
                    </a:lnTo>
                    <a:lnTo>
                      <a:pt x="550635" y="459280"/>
                    </a:lnTo>
                    <a:lnTo>
                      <a:pt x="548596" y="457918"/>
                    </a:lnTo>
                    <a:lnTo>
                      <a:pt x="546784" y="456784"/>
                    </a:lnTo>
                    <a:lnTo>
                      <a:pt x="544746" y="456103"/>
                    </a:lnTo>
                    <a:lnTo>
                      <a:pt x="542481" y="455649"/>
                    </a:lnTo>
                    <a:lnTo>
                      <a:pt x="540216" y="454968"/>
                    </a:lnTo>
                    <a:lnTo>
                      <a:pt x="537724" y="454968"/>
                    </a:lnTo>
                    <a:lnTo>
                      <a:pt x="535686" y="454968"/>
                    </a:lnTo>
                    <a:close/>
                    <a:moveTo>
                      <a:pt x="396838" y="454968"/>
                    </a:moveTo>
                    <a:lnTo>
                      <a:pt x="394799" y="455649"/>
                    </a:lnTo>
                    <a:lnTo>
                      <a:pt x="392534" y="456103"/>
                    </a:lnTo>
                    <a:lnTo>
                      <a:pt x="390496" y="456784"/>
                    </a:lnTo>
                    <a:lnTo>
                      <a:pt x="388457" y="457918"/>
                    </a:lnTo>
                    <a:lnTo>
                      <a:pt x="386645" y="459280"/>
                    </a:lnTo>
                    <a:lnTo>
                      <a:pt x="384833" y="460415"/>
                    </a:lnTo>
                    <a:lnTo>
                      <a:pt x="383247" y="462003"/>
                    </a:lnTo>
                    <a:lnTo>
                      <a:pt x="381888" y="463592"/>
                    </a:lnTo>
                    <a:lnTo>
                      <a:pt x="380756" y="465634"/>
                    </a:lnTo>
                    <a:lnTo>
                      <a:pt x="379397" y="467450"/>
                    </a:lnTo>
                    <a:lnTo>
                      <a:pt x="378264" y="469492"/>
                    </a:lnTo>
                    <a:lnTo>
                      <a:pt x="377811" y="471761"/>
                    </a:lnTo>
                    <a:lnTo>
                      <a:pt x="377132" y="473804"/>
                    </a:lnTo>
                    <a:lnTo>
                      <a:pt x="376679" y="476527"/>
                    </a:lnTo>
                    <a:lnTo>
                      <a:pt x="376679" y="478796"/>
                    </a:lnTo>
                    <a:lnTo>
                      <a:pt x="376679" y="668967"/>
                    </a:lnTo>
                    <a:lnTo>
                      <a:pt x="376679" y="671237"/>
                    </a:lnTo>
                    <a:lnTo>
                      <a:pt x="377132" y="673960"/>
                    </a:lnTo>
                    <a:lnTo>
                      <a:pt x="377811" y="676002"/>
                    </a:lnTo>
                    <a:lnTo>
                      <a:pt x="378264" y="678272"/>
                    </a:lnTo>
                    <a:lnTo>
                      <a:pt x="379397" y="680314"/>
                    </a:lnTo>
                    <a:lnTo>
                      <a:pt x="380756" y="682357"/>
                    </a:lnTo>
                    <a:lnTo>
                      <a:pt x="381888" y="684172"/>
                    </a:lnTo>
                    <a:lnTo>
                      <a:pt x="383247" y="685761"/>
                    </a:lnTo>
                    <a:lnTo>
                      <a:pt x="384833" y="687349"/>
                    </a:lnTo>
                    <a:lnTo>
                      <a:pt x="386645" y="688711"/>
                    </a:lnTo>
                    <a:lnTo>
                      <a:pt x="388457" y="689845"/>
                    </a:lnTo>
                    <a:lnTo>
                      <a:pt x="390496" y="690980"/>
                    </a:lnTo>
                    <a:lnTo>
                      <a:pt x="392534" y="691661"/>
                    </a:lnTo>
                    <a:lnTo>
                      <a:pt x="394799" y="692115"/>
                    </a:lnTo>
                    <a:lnTo>
                      <a:pt x="396838" y="692796"/>
                    </a:lnTo>
                    <a:lnTo>
                      <a:pt x="399103" y="692796"/>
                    </a:lnTo>
                    <a:lnTo>
                      <a:pt x="401595" y="692796"/>
                    </a:lnTo>
                    <a:lnTo>
                      <a:pt x="403859" y="692115"/>
                    </a:lnTo>
                    <a:lnTo>
                      <a:pt x="405898" y="691661"/>
                    </a:lnTo>
                    <a:lnTo>
                      <a:pt x="407937" y="690980"/>
                    </a:lnTo>
                    <a:lnTo>
                      <a:pt x="409975" y="689845"/>
                    </a:lnTo>
                    <a:lnTo>
                      <a:pt x="411787" y="688711"/>
                    </a:lnTo>
                    <a:lnTo>
                      <a:pt x="413599" y="687349"/>
                    </a:lnTo>
                    <a:lnTo>
                      <a:pt x="415185" y="685761"/>
                    </a:lnTo>
                    <a:lnTo>
                      <a:pt x="416770" y="684172"/>
                    </a:lnTo>
                    <a:lnTo>
                      <a:pt x="417903" y="682357"/>
                    </a:lnTo>
                    <a:lnTo>
                      <a:pt x="419035" y="680314"/>
                    </a:lnTo>
                    <a:lnTo>
                      <a:pt x="420168" y="678272"/>
                    </a:lnTo>
                    <a:lnTo>
                      <a:pt x="420847" y="676002"/>
                    </a:lnTo>
                    <a:lnTo>
                      <a:pt x="421300" y="673960"/>
                    </a:lnTo>
                    <a:lnTo>
                      <a:pt x="421527" y="671237"/>
                    </a:lnTo>
                    <a:lnTo>
                      <a:pt x="421980" y="668967"/>
                    </a:lnTo>
                    <a:lnTo>
                      <a:pt x="421980" y="478796"/>
                    </a:lnTo>
                    <a:lnTo>
                      <a:pt x="421527" y="476527"/>
                    </a:lnTo>
                    <a:lnTo>
                      <a:pt x="421300" y="473804"/>
                    </a:lnTo>
                    <a:lnTo>
                      <a:pt x="420847" y="471761"/>
                    </a:lnTo>
                    <a:lnTo>
                      <a:pt x="420168" y="469492"/>
                    </a:lnTo>
                    <a:lnTo>
                      <a:pt x="419035" y="467450"/>
                    </a:lnTo>
                    <a:lnTo>
                      <a:pt x="417903" y="465634"/>
                    </a:lnTo>
                    <a:lnTo>
                      <a:pt x="416770" y="463592"/>
                    </a:lnTo>
                    <a:lnTo>
                      <a:pt x="415185" y="462003"/>
                    </a:lnTo>
                    <a:lnTo>
                      <a:pt x="413599" y="460415"/>
                    </a:lnTo>
                    <a:lnTo>
                      <a:pt x="411787" y="459280"/>
                    </a:lnTo>
                    <a:lnTo>
                      <a:pt x="409975" y="457918"/>
                    </a:lnTo>
                    <a:lnTo>
                      <a:pt x="407937" y="456784"/>
                    </a:lnTo>
                    <a:lnTo>
                      <a:pt x="405898" y="456103"/>
                    </a:lnTo>
                    <a:lnTo>
                      <a:pt x="403859" y="455649"/>
                    </a:lnTo>
                    <a:lnTo>
                      <a:pt x="401595" y="454968"/>
                    </a:lnTo>
                    <a:lnTo>
                      <a:pt x="399103" y="454968"/>
                    </a:lnTo>
                    <a:lnTo>
                      <a:pt x="396838" y="454968"/>
                    </a:lnTo>
                    <a:close/>
                    <a:moveTo>
                      <a:pt x="259349" y="454968"/>
                    </a:moveTo>
                    <a:lnTo>
                      <a:pt x="257084" y="455649"/>
                    </a:lnTo>
                    <a:lnTo>
                      <a:pt x="255045" y="456103"/>
                    </a:lnTo>
                    <a:lnTo>
                      <a:pt x="252780" y="456784"/>
                    </a:lnTo>
                    <a:lnTo>
                      <a:pt x="250742" y="457918"/>
                    </a:lnTo>
                    <a:lnTo>
                      <a:pt x="248930" y="459280"/>
                    </a:lnTo>
                    <a:lnTo>
                      <a:pt x="247118" y="460415"/>
                    </a:lnTo>
                    <a:lnTo>
                      <a:pt x="245759" y="462003"/>
                    </a:lnTo>
                    <a:lnTo>
                      <a:pt x="244173" y="463592"/>
                    </a:lnTo>
                    <a:lnTo>
                      <a:pt x="242814" y="465634"/>
                    </a:lnTo>
                    <a:lnTo>
                      <a:pt x="241908" y="467450"/>
                    </a:lnTo>
                    <a:lnTo>
                      <a:pt x="240775" y="469492"/>
                    </a:lnTo>
                    <a:lnTo>
                      <a:pt x="240096" y="471761"/>
                    </a:lnTo>
                    <a:lnTo>
                      <a:pt x="239417" y="473804"/>
                    </a:lnTo>
                    <a:lnTo>
                      <a:pt x="239190" y="476527"/>
                    </a:lnTo>
                    <a:lnTo>
                      <a:pt x="238963" y="478796"/>
                    </a:lnTo>
                    <a:lnTo>
                      <a:pt x="238963" y="668967"/>
                    </a:lnTo>
                    <a:lnTo>
                      <a:pt x="239190" y="671237"/>
                    </a:lnTo>
                    <a:lnTo>
                      <a:pt x="239417" y="673960"/>
                    </a:lnTo>
                    <a:lnTo>
                      <a:pt x="240096" y="676002"/>
                    </a:lnTo>
                    <a:lnTo>
                      <a:pt x="240775" y="678272"/>
                    </a:lnTo>
                    <a:lnTo>
                      <a:pt x="241908" y="680314"/>
                    </a:lnTo>
                    <a:lnTo>
                      <a:pt x="242814" y="682357"/>
                    </a:lnTo>
                    <a:lnTo>
                      <a:pt x="244173" y="684172"/>
                    </a:lnTo>
                    <a:lnTo>
                      <a:pt x="245759" y="685761"/>
                    </a:lnTo>
                    <a:lnTo>
                      <a:pt x="247118" y="687349"/>
                    </a:lnTo>
                    <a:lnTo>
                      <a:pt x="248930" y="688711"/>
                    </a:lnTo>
                    <a:lnTo>
                      <a:pt x="250742" y="689845"/>
                    </a:lnTo>
                    <a:lnTo>
                      <a:pt x="252780" y="690980"/>
                    </a:lnTo>
                    <a:lnTo>
                      <a:pt x="255045" y="691661"/>
                    </a:lnTo>
                    <a:lnTo>
                      <a:pt x="257084" y="692115"/>
                    </a:lnTo>
                    <a:lnTo>
                      <a:pt x="259349" y="692796"/>
                    </a:lnTo>
                    <a:lnTo>
                      <a:pt x="261614" y="692796"/>
                    </a:lnTo>
                    <a:lnTo>
                      <a:pt x="263879" y="692796"/>
                    </a:lnTo>
                    <a:lnTo>
                      <a:pt x="266371" y="692115"/>
                    </a:lnTo>
                    <a:lnTo>
                      <a:pt x="268409" y="691661"/>
                    </a:lnTo>
                    <a:lnTo>
                      <a:pt x="270448" y="690980"/>
                    </a:lnTo>
                    <a:lnTo>
                      <a:pt x="272486" y="689845"/>
                    </a:lnTo>
                    <a:lnTo>
                      <a:pt x="274298" y="688711"/>
                    </a:lnTo>
                    <a:lnTo>
                      <a:pt x="276110" y="687349"/>
                    </a:lnTo>
                    <a:lnTo>
                      <a:pt x="277696" y="685761"/>
                    </a:lnTo>
                    <a:lnTo>
                      <a:pt x="278828" y="684172"/>
                    </a:lnTo>
                    <a:lnTo>
                      <a:pt x="280187" y="682357"/>
                    </a:lnTo>
                    <a:lnTo>
                      <a:pt x="281547" y="680314"/>
                    </a:lnTo>
                    <a:lnTo>
                      <a:pt x="282453" y="678272"/>
                    </a:lnTo>
                    <a:lnTo>
                      <a:pt x="283358" y="676002"/>
                    </a:lnTo>
                    <a:lnTo>
                      <a:pt x="283812" y="673960"/>
                    </a:lnTo>
                    <a:lnTo>
                      <a:pt x="284038" y="671237"/>
                    </a:lnTo>
                    <a:lnTo>
                      <a:pt x="284038" y="668967"/>
                    </a:lnTo>
                    <a:lnTo>
                      <a:pt x="284038" y="478796"/>
                    </a:lnTo>
                    <a:lnTo>
                      <a:pt x="284038" y="476527"/>
                    </a:lnTo>
                    <a:lnTo>
                      <a:pt x="283812" y="473804"/>
                    </a:lnTo>
                    <a:lnTo>
                      <a:pt x="283358" y="471761"/>
                    </a:lnTo>
                    <a:lnTo>
                      <a:pt x="282453" y="469492"/>
                    </a:lnTo>
                    <a:lnTo>
                      <a:pt x="281547" y="467450"/>
                    </a:lnTo>
                    <a:lnTo>
                      <a:pt x="280187" y="465634"/>
                    </a:lnTo>
                    <a:lnTo>
                      <a:pt x="278828" y="463592"/>
                    </a:lnTo>
                    <a:lnTo>
                      <a:pt x="277696" y="462003"/>
                    </a:lnTo>
                    <a:lnTo>
                      <a:pt x="276110" y="460415"/>
                    </a:lnTo>
                    <a:lnTo>
                      <a:pt x="274298" y="459280"/>
                    </a:lnTo>
                    <a:lnTo>
                      <a:pt x="272486" y="457918"/>
                    </a:lnTo>
                    <a:lnTo>
                      <a:pt x="270448" y="456784"/>
                    </a:lnTo>
                    <a:lnTo>
                      <a:pt x="268409" y="456103"/>
                    </a:lnTo>
                    <a:lnTo>
                      <a:pt x="266371" y="455649"/>
                    </a:lnTo>
                    <a:lnTo>
                      <a:pt x="263879" y="454968"/>
                    </a:lnTo>
                    <a:lnTo>
                      <a:pt x="261614" y="454968"/>
                    </a:lnTo>
                    <a:lnTo>
                      <a:pt x="259349" y="454968"/>
                    </a:lnTo>
                    <a:close/>
                    <a:moveTo>
                      <a:pt x="120728" y="454968"/>
                    </a:moveTo>
                    <a:lnTo>
                      <a:pt x="118463" y="455649"/>
                    </a:lnTo>
                    <a:lnTo>
                      <a:pt x="116424" y="456103"/>
                    </a:lnTo>
                    <a:lnTo>
                      <a:pt x="113932" y="456784"/>
                    </a:lnTo>
                    <a:lnTo>
                      <a:pt x="112120" y="457918"/>
                    </a:lnTo>
                    <a:lnTo>
                      <a:pt x="110535" y="459280"/>
                    </a:lnTo>
                    <a:lnTo>
                      <a:pt x="108723" y="460415"/>
                    </a:lnTo>
                    <a:lnTo>
                      <a:pt x="107137" y="462003"/>
                    </a:lnTo>
                    <a:lnTo>
                      <a:pt x="105552" y="463592"/>
                    </a:lnTo>
                    <a:lnTo>
                      <a:pt x="104193" y="465634"/>
                    </a:lnTo>
                    <a:lnTo>
                      <a:pt x="103286" y="467450"/>
                    </a:lnTo>
                    <a:lnTo>
                      <a:pt x="102154" y="469492"/>
                    </a:lnTo>
                    <a:lnTo>
                      <a:pt x="101475" y="471761"/>
                    </a:lnTo>
                    <a:lnTo>
                      <a:pt x="100795" y="473804"/>
                    </a:lnTo>
                    <a:lnTo>
                      <a:pt x="100569" y="476527"/>
                    </a:lnTo>
                    <a:lnTo>
                      <a:pt x="100342" y="478796"/>
                    </a:lnTo>
                    <a:lnTo>
                      <a:pt x="100342" y="668967"/>
                    </a:lnTo>
                    <a:lnTo>
                      <a:pt x="100569" y="671237"/>
                    </a:lnTo>
                    <a:lnTo>
                      <a:pt x="100795" y="673960"/>
                    </a:lnTo>
                    <a:lnTo>
                      <a:pt x="101475" y="676002"/>
                    </a:lnTo>
                    <a:lnTo>
                      <a:pt x="102154" y="678272"/>
                    </a:lnTo>
                    <a:lnTo>
                      <a:pt x="103286" y="680314"/>
                    </a:lnTo>
                    <a:lnTo>
                      <a:pt x="104193" y="682357"/>
                    </a:lnTo>
                    <a:lnTo>
                      <a:pt x="105552" y="684172"/>
                    </a:lnTo>
                    <a:lnTo>
                      <a:pt x="107137" y="685761"/>
                    </a:lnTo>
                    <a:lnTo>
                      <a:pt x="108723" y="687349"/>
                    </a:lnTo>
                    <a:lnTo>
                      <a:pt x="110535" y="688711"/>
                    </a:lnTo>
                    <a:lnTo>
                      <a:pt x="112120" y="689845"/>
                    </a:lnTo>
                    <a:lnTo>
                      <a:pt x="113932" y="690980"/>
                    </a:lnTo>
                    <a:lnTo>
                      <a:pt x="116424" y="691661"/>
                    </a:lnTo>
                    <a:lnTo>
                      <a:pt x="118463" y="692115"/>
                    </a:lnTo>
                    <a:lnTo>
                      <a:pt x="120728" y="692796"/>
                    </a:lnTo>
                    <a:lnTo>
                      <a:pt x="122992" y="692796"/>
                    </a:lnTo>
                    <a:lnTo>
                      <a:pt x="125258" y="692796"/>
                    </a:lnTo>
                    <a:lnTo>
                      <a:pt x="127523" y="692115"/>
                    </a:lnTo>
                    <a:lnTo>
                      <a:pt x="129788" y="691661"/>
                    </a:lnTo>
                    <a:lnTo>
                      <a:pt x="131826" y="690980"/>
                    </a:lnTo>
                    <a:lnTo>
                      <a:pt x="133638" y="689845"/>
                    </a:lnTo>
                    <a:lnTo>
                      <a:pt x="135677" y="688711"/>
                    </a:lnTo>
                    <a:lnTo>
                      <a:pt x="137262" y="687349"/>
                    </a:lnTo>
                    <a:lnTo>
                      <a:pt x="139074" y="685761"/>
                    </a:lnTo>
                    <a:lnTo>
                      <a:pt x="140207" y="684172"/>
                    </a:lnTo>
                    <a:lnTo>
                      <a:pt x="141566" y="682357"/>
                    </a:lnTo>
                    <a:lnTo>
                      <a:pt x="142925" y="680314"/>
                    </a:lnTo>
                    <a:lnTo>
                      <a:pt x="143605" y="678272"/>
                    </a:lnTo>
                    <a:lnTo>
                      <a:pt x="144511" y="676002"/>
                    </a:lnTo>
                    <a:lnTo>
                      <a:pt x="144964" y="673960"/>
                    </a:lnTo>
                    <a:lnTo>
                      <a:pt x="145417" y="671237"/>
                    </a:lnTo>
                    <a:lnTo>
                      <a:pt x="145417" y="668967"/>
                    </a:lnTo>
                    <a:lnTo>
                      <a:pt x="145417" y="478796"/>
                    </a:lnTo>
                    <a:lnTo>
                      <a:pt x="145417" y="476527"/>
                    </a:lnTo>
                    <a:lnTo>
                      <a:pt x="144964" y="473804"/>
                    </a:lnTo>
                    <a:lnTo>
                      <a:pt x="144511" y="471761"/>
                    </a:lnTo>
                    <a:lnTo>
                      <a:pt x="143605" y="469492"/>
                    </a:lnTo>
                    <a:lnTo>
                      <a:pt x="142925" y="467450"/>
                    </a:lnTo>
                    <a:lnTo>
                      <a:pt x="141566" y="465634"/>
                    </a:lnTo>
                    <a:lnTo>
                      <a:pt x="140207" y="463592"/>
                    </a:lnTo>
                    <a:lnTo>
                      <a:pt x="139074" y="462003"/>
                    </a:lnTo>
                    <a:lnTo>
                      <a:pt x="137262" y="460415"/>
                    </a:lnTo>
                    <a:lnTo>
                      <a:pt x="135677" y="459280"/>
                    </a:lnTo>
                    <a:lnTo>
                      <a:pt x="133638" y="457918"/>
                    </a:lnTo>
                    <a:lnTo>
                      <a:pt x="131826" y="456784"/>
                    </a:lnTo>
                    <a:lnTo>
                      <a:pt x="129788" y="456103"/>
                    </a:lnTo>
                    <a:lnTo>
                      <a:pt x="127523" y="455649"/>
                    </a:lnTo>
                    <a:lnTo>
                      <a:pt x="125258" y="454968"/>
                    </a:lnTo>
                    <a:lnTo>
                      <a:pt x="122992" y="454968"/>
                    </a:lnTo>
                    <a:lnTo>
                      <a:pt x="120728" y="454968"/>
                    </a:lnTo>
                    <a:close/>
                    <a:moveTo>
                      <a:pt x="37374" y="400050"/>
                    </a:moveTo>
                    <a:lnTo>
                      <a:pt x="41677" y="400050"/>
                    </a:lnTo>
                    <a:lnTo>
                      <a:pt x="733425" y="400050"/>
                    </a:lnTo>
                    <a:lnTo>
                      <a:pt x="723685" y="419793"/>
                    </a:lnTo>
                    <a:lnTo>
                      <a:pt x="714851" y="439764"/>
                    </a:lnTo>
                    <a:lnTo>
                      <a:pt x="706244" y="460188"/>
                    </a:lnTo>
                    <a:lnTo>
                      <a:pt x="698317" y="480839"/>
                    </a:lnTo>
                    <a:lnTo>
                      <a:pt x="691068" y="501717"/>
                    </a:lnTo>
                    <a:lnTo>
                      <a:pt x="684047" y="523049"/>
                    </a:lnTo>
                    <a:lnTo>
                      <a:pt x="677705" y="544380"/>
                    </a:lnTo>
                    <a:lnTo>
                      <a:pt x="671815" y="565939"/>
                    </a:lnTo>
                    <a:lnTo>
                      <a:pt x="666606" y="587725"/>
                    </a:lnTo>
                    <a:lnTo>
                      <a:pt x="661849" y="609964"/>
                    </a:lnTo>
                    <a:lnTo>
                      <a:pt x="657772" y="632204"/>
                    </a:lnTo>
                    <a:lnTo>
                      <a:pt x="654148" y="654444"/>
                    </a:lnTo>
                    <a:lnTo>
                      <a:pt x="651430" y="677364"/>
                    </a:lnTo>
                    <a:lnTo>
                      <a:pt x="650071" y="688711"/>
                    </a:lnTo>
                    <a:lnTo>
                      <a:pt x="649165" y="700057"/>
                    </a:lnTo>
                    <a:lnTo>
                      <a:pt x="648032" y="711631"/>
                    </a:lnTo>
                    <a:lnTo>
                      <a:pt x="647353" y="722978"/>
                    </a:lnTo>
                    <a:lnTo>
                      <a:pt x="646673" y="734551"/>
                    </a:lnTo>
                    <a:lnTo>
                      <a:pt x="646220" y="746125"/>
                    </a:lnTo>
                    <a:lnTo>
                      <a:pt x="41677" y="746125"/>
                    </a:lnTo>
                    <a:lnTo>
                      <a:pt x="37374" y="745898"/>
                    </a:lnTo>
                    <a:lnTo>
                      <a:pt x="33070" y="745444"/>
                    </a:lnTo>
                    <a:lnTo>
                      <a:pt x="29219" y="744310"/>
                    </a:lnTo>
                    <a:lnTo>
                      <a:pt x="25369" y="742721"/>
                    </a:lnTo>
                    <a:lnTo>
                      <a:pt x="21745" y="741360"/>
                    </a:lnTo>
                    <a:lnTo>
                      <a:pt x="18347" y="738863"/>
                    </a:lnTo>
                    <a:lnTo>
                      <a:pt x="15176" y="736594"/>
                    </a:lnTo>
                    <a:lnTo>
                      <a:pt x="12231" y="734098"/>
                    </a:lnTo>
                    <a:lnTo>
                      <a:pt x="9513" y="730921"/>
                    </a:lnTo>
                    <a:lnTo>
                      <a:pt x="7022" y="727743"/>
                    </a:lnTo>
                    <a:lnTo>
                      <a:pt x="4983" y="724113"/>
                    </a:lnTo>
                    <a:lnTo>
                      <a:pt x="3171" y="720708"/>
                    </a:lnTo>
                    <a:lnTo>
                      <a:pt x="2039" y="716851"/>
                    </a:lnTo>
                    <a:lnTo>
                      <a:pt x="906" y="712766"/>
                    </a:lnTo>
                    <a:lnTo>
                      <a:pt x="226" y="708681"/>
                    </a:lnTo>
                    <a:lnTo>
                      <a:pt x="0" y="704369"/>
                    </a:lnTo>
                    <a:lnTo>
                      <a:pt x="0" y="441579"/>
                    </a:lnTo>
                    <a:lnTo>
                      <a:pt x="226" y="437494"/>
                    </a:lnTo>
                    <a:lnTo>
                      <a:pt x="906" y="433409"/>
                    </a:lnTo>
                    <a:lnTo>
                      <a:pt x="2039" y="429325"/>
                    </a:lnTo>
                    <a:lnTo>
                      <a:pt x="3171" y="425467"/>
                    </a:lnTo>
                    <a:lnTo>
                      <a:pt x="4983" y="421836"/>
                    </a:lnTo>
                    <a:lnTo>
                      <a:pt x="7022" y="418432"/>
                    </a:lnTo>
                    <a:lnTo>
                      <a:pt x="9513" y="415028"/>
                    </a:lnTo>
                    <a:lnTo>
                      <a:pt x="12231" y="412305"/>
                    </a:lnTo>
                    <a:lnTo>
                      <a:pt x="15176" y="409354"/>
                    </a:lnTo>
                    <a:lnTo>
                      <a:pt x="18347" y="407085"/>
                    </a:lnTo>
                    <a:lnTo>
                      <a:pt x="21745" y="405043"/>
                    </a:lnTo>
                    <a:lnTo>
                      <a:pt x="25369" y="403227"/>
                    </a:lnTo>
                    <a:lnTo>
                      <a:pt x="29219" y="401866"/>
                    </a:lnTo>
                    <a:lnTo>
                      <a:pt x="33070" y="400958"/>
                    </a:lnTo>
                    <a:lnTo>
                      <a:pt x="37374" y="400050"/>
                    </a:lnTo>
                    <a:close/>
                    <a:moveTo>
                      <a:pt x="1426198" y="303439"/>
                    </a:moveTo>
                    <a:lnTo>
                      <a:pt x="1426198" y="366939"/>
                    </a:lnTo>
                    <a:lnTo>
                      <a:pt x="1409174" y="368753"/>
                    </a:lnTo>
                    <a:lnTo>
                      <a:pt x="1392604" y="370567"/>
                    </a:lnTo>
                    <a:lnTo>
                      <a:pt x="1376715" y="372835"/>
                    </a:lnTo>
                    <a:lnTo>
                      <a:pt x="1361280" y="375330"/>
                    </a:lnTo>
                    <a:lnTo>
                      <a:pt x="1346299" y="378278"/>
                    </a:lnTo>
                    <a:lnTo>
                      <a:pt x="1331772" y="381226"/>
                    </a:lnTo>
                    <a:lnTo>
                      <a:pt x="1317699" y="384628"/>
                    </a:lnTo>
                    <a:lnTo>
                      <a:pt x="1304533" y="388484"/>
                    </a:lnTo>
                    <a:lnTo>
                      <a:pt x="1291822" y="392339"/>
                    </a:lnTo>
                    <a:lnTo>
                      <a:pt x="1279565" y="396875"/>
                    </a:lnTo>
                    <a:lnTo>
                      <a:pt x="1267989" y="401410"/>
                    </a:lnTo>
                    <a:lnTo>
                      <a:pt x="1256866" y="406626"/>
                    </a:lnTo>
                    <a:lnTo>
                      <a:pt x="1246198" y="411842"/>
                    </a:lnTo>
                    <a:lnTo>
                      <a:pt x="1236211" y="417512"/>
                    </a:lnTo>
                    <a:lnTo>
                      <a:pt x="1226677" y="423182"/>
                    </a:lnTo>
                    <a:lnTo>
                      <a:pt x="1217598" y="429305"/>
                    </a:lnTo>
                    <a:lnTo>
                      <a:pt x="1209426" y="435655"/>
                    </a:lnTo>
                    <a:lnTo>
                      <a:pt x="1201482" y="442685"/>
                    </a:lnTo>
                    <a:lnTo>
                      <a:pt x="1194218" y="449716"/>
                    </a:lnTo>
                    <a:lnTo>
                      <a:pt x="1187182" y="457200"/>
                    </a:lnTo>
                    <a:lnTo>
                      <a:pt x="1181053" y="464910"/>
                    </a:lnTo>
                    <a:lnTo>
                      <a:pt x="1175378" y="472848"/>
                    </a:lnTo>
                    <a:lnTo>
                      <a:pt x="1172655" y="476703"/>
                    </a:lnTo>
                    <a:lnTo>
                      <a:pt x="1170158" y="481012"/>
                    </a:lnTo>
                    <a:lnTo>
                      <a:pt x="1167888" y="485321"/>
                    </a:lnTo>
                    <a:lnTo>
                      <a:pt x="1165391" y="489630"/>
                    </a:lnTo>
                    <a:lnTo>
                      <a:pt x="1161532" y="498475"/>
                    </a:lnTo>
                    <a:lnTo>
                      <a:pt x="1158127" y="507773"/>
                    </a:lnTo>
                    <a:lnTo>
                      <a:pt x="1154950" y="517298"/>
                    </a:lnTo>
                    <a:lnTo>
                      <a:pt x="1152680" y="527050"/>
                    </a:lnTo>
                    <a:lnTo>
                      <a:pt x="1150637" y="537028"/>
                    </a:lnTo>
                    <a:lnTo>
                      <a:pt x="1149275" y="547460"/>
                    </a:lnTo>
                    <a:lnTo>
                      <a:pt x="1148367" y="557893"/>
                    </a:lnTo>
                    <a:lnTo>
                      <a:pt x="1148140" y="569005"/>
                    </a:lnTo>
                    <a:lnTo>
                      <a:pt x="1148140" y="576489"/>
                    </a:lnTo>
                    <a:lnTo>
                      <a:pt x="1148821" y="584200"/>
                    </a:lnTo>
                    <a:lnTo>
                      <a:pt x="1149275" y="591457"/>
                    </a:lnTo>
                    <a:lnTo>
                      <a:pt x="1150183" y="598941"/>
                    </a:lnTo>
                    <a:lnTo>
                      <a:pt x="1151318" y="606198"/>
                    </a:lnTo>
                    <a:lnTo>
                      <a:pt x="1152907" y="613455"/>
                    </a:lnTo>
                    <a:lnTo>
                      <a:pt x="1154496" y="620485"/>
                    </a:lnTo>
                    <a:lnTo>
                      <a:pt x="1156539" y="627289"/>
                    </a:lnTo>
                    <a:lnTo>
                      <a:pt x="1158581" y="634093"/>
                    </a:lnTo>
                    <a:lnTo>
                      <a:pt x="1161078" y="640669"/>
                    </a:lnTo>
                    <a:lnTo>
                      <a:pt x="1163802" y="647473"/>
                    </a:lnTo>
                    <a:lnTo>
                      <a:pt x="1166753" y="653823"/>
                    </a:lnTo>
                    <a:lnTo>
                      <a:pt x="1169931" y="660400"/>
                    </a:lnTo>
                    <a:lnTo>
                      <a:pt x="1173562" y="666750"/>
                    </a:lnTo>
                    <a:lnTo>
                      <a:pt x="1177194" y="672873"/>
                    </a:lnTo>
                    <a:lnTo>
                      <a:pt x="1181053" y="679223"/>
                    </a:lnTo>
                    <a:lnTo>
                      <a:pt x="1185366" y="685119"/>
                    </a:lnTo>
                    <a:lnTo>
                      <a:pt x="1189451" y="691016"/>
                    </a:lnTo>
                    <a:lnTo>
                      <a:pt x="1193991" y="696685"/>
                    </a:lnTo>
                    <a:lnTo>
                      <a:pt x="1198304" y="702128"/>
                    </a:lnTo>
                    <a:lnTo>
                      <a:pt x="1202844" y="707344"/>
                    </a:lnTo>
                    <a:lnTo>
                      <a:pt x="1207610" y="712334"/>
                    </a:lnTo>
                    <a:lnTo>
                      <a:pt x="1212150" y="717550"/>
                    </a:lnTo>
                    <a:lnTo>
                      <a:pt x="1217144" y="722312"/>
                    </a:lnTo>
                    <a:lnTo>
                      <a:pt x="1222138" y="726848"/>
                    </a:lnTo>
                    <a:lnTo>
                      <a:pt x="1226904" y="731610"/>
                    </a:lnTo>
                    <a:lnTo>
                      <a:pt x="1232125" y="735693"/>
                    </a:lnTo>
                    <a:lnTo>
                      <a:pt x="1237346" y="739775"/>
                    </a:lnTo>
                    <a:lnTo>
                      <a:pt x="1242793" y="743630"/>
                    </a:lnTo>
                    <a:lnTo>
                      <a:pt x="1248014" y="747485"/>
                    </a:lnTo>
                    <a:lnTo>
                      <a:pt x="1253462" y="751114"/>
                    </a:lnTo>
                    <a:lnTo>
                      <a:pt x="1259136" y="754516"/>
                    </a:lnTo>
                    <a:lnTo>
                      <a:pt x="1271620" y="761773"/>
                    </a:lnTo>
                    <a:lnTo>
                      <a:pt x="1286602" y="769937"/>
                    </a:lnTo>
                    <a:lnTo>
                      <a:pt x="1304080" y="779009"/>
                    </a:lnTo>
                    <a:lnTo>
                      <a:pt x="1324281" y="788987"/>
                    </a:lnTo>
                    <a:lnTo>
                      <a:pt x="1346980" y="799873"/>
                    </a:lnTo>
                    <a:lnTo>
                      <a:pt x="1371948" y="811666"/>
                    </a:lnTo>
                    <a:lnTo>
                      <a:pt x="1399641" y="824593"/>
                    </a:lnTo>
                    <a:lnTo>
                      <a:pt x="1429603" y="838200"/>
                    </a:lnTo>
                    <a:lnTo>
                      <a:pt x="1438909" y="842735"/>
                    </a:lnTo>
                    <a:lnTo>
                      <a:pt x="1447308" y="846818"/>
                    </a:lnTo>
                    <a:lnTo>
                      <a:pt x="1455706" y="850900"/>
                    </a:lnTo>
                    <a:lnTo>
                      <a:pt x="1463424" y="854982"/>
                    </a:lnTo>
                    <a:lnTo>
                      <a:pt x="1470687" y="859064"/>
                    </a:lnTo>
                    <a:lnTo>
                      <a:pt x="1477270" y="863146"/>
                    </a:lnTo>
                    <a:lnTo>
                      <a:pt x="1483626" y="867228"/>
                    </a:lnTo>
                    <a:lnTo>
                      <a:pt x="1489300" y="871084"/>
                    </a:lnTo>
                    <a:lnTo>
                      <a:pt x="1494748" y="874939"/>
                    </a:lnTo>
                    <a:lnTo>
                      <a:pt x="1499288" y="878794"/>
                    </a:lnTo>
                    <a:lnTo>
                      <a:pt x="1503600" y="882650"/>
                    </a:lnTo>
                    <a:lnTo>
                      <a:pt x="1507459" y="886278"/>
                    </a:lnTo>
                    <a:lnTo>
                      <a:pt x="1510864" y="890134"/>
                    </a:lnTo>
                    <a:lnTo>
                      <a:pt x="1513815" y="893762"/>
                    </a:lnTo>
                    <a:lnTo>
                      <a:pt x="1516085" y="897391"/>
                    </a:lnTo>
                    <a:lnTo>
                      <a:pt x="1517900" y="901019"/>
                    </a:lnTo>
                    <a:lnTo>
                      <a:pt x="1519489" y="904875"/>
                    </a:lnTo>
                    <a:lnTo>
                      <a:pt x="1520624" y="908957"/>
                    </a:lnTo>
                    <a:lnTo>
                      <a:pt x="1522213" y="913039"/>
                    </a:lnTo>
                    <a:lnTo>
                      <a:pt x="1523575" y="917801"/>
                    </a:lnTo>
                    <a:lnTo>
                      <a:pt x="1524483" y="922564"/>
                    </a:lnTo>
                    <a:lnTo>
                      <a:pt x="1525618" y="928007"/>
                    </a:lnTo>
                    <a:lnTo>
                      <a:pt x="1527434" y="939346"/>
                    </a:lnTo>
                    <a:lnTo>
                      <a:pt x="1529023" y="951819"/>
                    </a:lnTo>
                    <a:lnTo>
                      <a:pt x="1529931" y="965653"/>
                    </a:lnTo>
                    <a:lnTo>
                      <a:pt x="1530612" y="980621"/>
                    </a:lnTo>
                    <a:lnTo>
                      <a:pt x="1530839" y="996723"/>
                    </a:lnTo>
                    <a:lnTo>
                      <a:pt x="1530612" y="1003073"/>
                    </a:lnTo>
                    <a:lnTo>
                      <a:pt x="1529704" y="1008969"/>
                    </a:lnTo>
                    <a:lnTo>
                      <a:pt x="1528796" y="1014639"/>
                    </a:lnTo>
                    <a:lnTo>
                      <a:pt x="1527434" y="1019855"/>
                    </a:lnTo>
                    <a:lnTo>
                      <a:pt x="1525391" y="1024618"/>
                    </a:lnTo>
                    <a:lnTo>
                      <a:pt x="1523121" y="1029153"/>
                    </a:lnTo>
                    <a:lnTo>
                      <a:pt x="1520170" y="1033235"/>
                    </a:lnTo>
                    <a:lnTo>
                      <a:pt x="1516993" y="1036637"/>
                    </a:lnTo>
                    <a:lnTo>
                      <a:pt x="1513588" y="1040039"/>
                    </a:lnTo>
                    <a:lnTo>
                      <a:pt x="1509275" y="1042534"/>
                    </a:lnTo>
                    <a:lnTo>
                      <a:pt x="1504962" y="1044801"/>
                    </a:lnTo>
                    <a:lnTo>
                      <a:pt x="1499969" y="1046843"/>
                    </a:lnTo>
                    <a:lnTo>
                      <a:pt x="1494748" y="1048430"/>
                    </a:lnTo>
                    <a:lnTo>
                      <a:pt x="1488619" y="1049564"/>
                    </a:lnTo>
                    <a:lnTo>
                      <a:pt x="1482491" y="1050018"/>
                    </a:lnTo>
                    <a:lnTo>
                      <a:pt x="1475908" y="1050244"/>
                    </a:lnTo>
                    <a:lnTo>
                      <a:pt x="1471595" y="1050244"/>
                    </a:lnTo>
                    <a:lnTo>
                      <a:pt x="1467964" y="1050018"/>
                    </a:lnTo>
                    <a:lnTo>
                      <a:pt x="1464332" y="1049564"/>
                    </a:lnTo>
                    <a:lnTo>
                      <a:pt x="1461154" y="1048884"/>
                    </a:lnTo>
                    <a:lnTo>
                      <a:pt x="1457749" y="1048430"/>
                    </a:lnTo>
                    <a:lnTo>
                      <a:pt x="1454571" y="1047523"/>
                    </a:lnTo>
                    <a:lnTo>
                      <a:pt x="1451848" y="1046389"/>
                    </a:lnTo>
                    <a:lnTo>
                      <a:pt x="1449124" y="1045255"/>
                    </a:lnTo>
                    <a:lnTo>
                      <a:pt x="1446854" y="1044121"/>
                    </a:lnTo>
                    <a:lnTo>
                      <a:pt x="1444584" y="1042534"/>
                    </a:lnTo>
                    <a:lnTo>
                      <a:pt x="1442541" y="1040946"/>
                    </a:lnTo>
                    <a:lnTo>
                      <a:pt x="1440498" y="1039132"/>
                    </a:lnTo>
                    <a:lnTo>
                      <a:pt x="1438909" y="1037318"/>
                    </a:lnTo>
                    <a:lnTo>
                      <a:pt x="1437320" y="1035276"/>
                    </a:lnTo>
                    <a:lnTo>
                      <a:pt x="1435731" y="1033235"/>
                    </a:lnTo>
                    <a:lnTo>
                      <a:pt x="1434824" y="1030968"/>
                    </a:lnTo>
                    <a:lnTo>
                      <a:pt x="1433689" y="1028019"/>
                    </a:lnTo>
                    <a:lnTo>
                      <a:pt x="1432781" y="1025071"/>
                    </a:lnTo>
                    <a:lnTo>
                      <a:pt x="1431873" y="1021443"/>
                    </a:lnTo>
                    <a:lnTo>
                      <a:pt x="1431192" y="1017134"/>
                    </a:lnTo>
                    <a:lnTo>
                      <a:pt x="1429603" y="1007609"/>
                    </a:lnTo>
                    <a:lnTo>
                      <a:pt x="1428241" y="996043"/>
                    </a:lnTo>
                    <a:lnTo>
                      <a:pt x="1427560" y="982662"/>
                    </a:lnTo>
                    <a:lnTo>
                      <a:pt x="1426652" y="967468"/>
                    </a:lnTo>
                    <a:lnTo>
                      <a:pt x="1426425" y="950459"/>
                    </a:lnTo>
                    <a:lnTo>
                      <a:pt x="1426198" y="931182"/>
                    </a:lnTo>
                    <a:lnTo>
                      <a:pt x="1426198" y="882650"/>
                    </a:lnTo>
                    <a:lnTo>
                      <a:pt x="1152226" y="882650"/>
                    </a:lnTo>
                    <a:lnTo>
                      <a:pt x="1152226" y="921203"/>
                    </a:lnTo>
                    <a:lnTo>
                      <a:pt x="1152226" y="929594"/>
                    </a:lnTo>
                    <a:lnTo>
                      <a:pt x="1152680" y="937759"/>
                    </a:lnTo>
                    <a:lnTo>
                      <a:pt x="1153134" y="945469"/>
                    </a:lnTo>
                    <a:lnTo>
                      <a:pt x="1153588" y="953180"/>
                    </a:lnTo>
                    <a:lnTo>
                      <a:pt x="1154496" y="961118"/>
                    </a:lnTo>
                    <a:lnTo>
                      <a:pt x="1155177" y="968601"/>
                    </a:lnTo>
                    <a:lnTo>
                      <a:pt x="1156312" y="975632"/>
                    </a:lnTo>
                    <a:lnTo>
                      <a:pt x="1157446" y="982889"/>
                    </a:lnTo>
                    <a:lnTo>
                      <a:pt x="1158808" y="989919"/>
                    </a:lnTo>
                    <a:lnTo>
                      <a:pt x="1160397" y="996723"/>
                    </a:lnTo>
                    <a:lnTo>
                      <a:pt x="1161986" y="1003300"/>
                    </a:lnTo>
                    <a:lnTo>
                      <a:pt x="1164029" y="1009876"/>
                    </a:lnTo>
                    <a:lnTo>
                      <a:pt x="1165845" y="1016226"/>
                    </a:lnTo>
                    <a:lnTo>
                      <a:pt x="1168115" y="1022350"/>
                    </a:lnTo>
                    <a:lnTo>
                      <a:pt x="1170385" y="1028246"/>
                    </a:lnTo>
                    <a:lnTo>
                      <a:pt x="1172655" y="1034369"/>
                    </a:lnTo>
                    <a:lnTo>
                      <a:pt x="1175605" y="1040039"/>
                    </a:lnTo>
                    <a:lnTo>
                      <a:pt x="1178102" y="1045709"/>
                    </a:lnTo>
                    <a:lnTo>
                      <a:pt x="1181280" y="1050925"/>
                    </a:lnTo>
                    <a:lnTo>
                      <a:pt x="1184458" y="1056368"/>
                    </a:lnTo>
                    <a:lnTo>
                      <a:pt x="1187636" y="1061357"/>
                    </a:lnTo>
                    <a:lnTo>
                      <a:pt x="1191040" y="1066573"/>
                    </a:lnTo>
                    <a:lnTo>
                      <a:pt x="1194672" y="1071109"/>
                    </a:lnTo>
                    <a:lnTo>
                      <a:pt x="1198531" y="1075871"/>
                    </a:lnTo>
                    <a:lnTo>
                      <a:pt x="1202390" y="1080407"/>
                    </a:lnTo>
                    <a:lnTo>
                      <a:pt x="1206475" y="1084716"/>
                    </a:lnTo>
                    <a:lnTo>
                      <a:pt x="1210788" y="1089025"/>
                    </a:lnTo>
                    <a:lnTo>
                      <a:pt x="1215101" y="1092880"/>
                    </a:lnTo>
                    <a:lnTo>
                      <a:pt x="1219641" y="1096735"/>
                    </a:lnTo>
                    <a:lnTo>
                      <a:pt x="1224407" y="1100591"/>
                    </a:lnTo>
                    <a:lnTo>
                      <a:pt x="1229174" y="1104219"/>
                    </a:lnTo>
                    <a:lnTo>
                      <a:pt x="1234395" y="1107394"/>
                    </a:lnTo>
                    <a:lnTo>
                      <a:pt x="1244836" y="1113971"/>
                    </a:lnTo>
                    <a:lnTo>
                      <a:pt x="1255277" y="1120094"/>
                    </a:lnTo>
                    <a:lnTo>
                      <a:pt x="1266173" y="1125764"/>
                    </a:lnTo>
                    <a:lnTo>
                      <a:pt x="1277068" y="1131207"/>
                    </a:lnTo>
                    <a:lnTo>
                      <a:pt x="1288417" y="1136423"/>
                    </a:lnTo>
                    <a:lnTo>
                      <a:pt x="1299767" y="1140959"/>
                    </a:lnTo>
                    <a:lnTo>
                      <a:pt x="1311343" y="1145494"/>
                    </a:lnTo>
                    <a:lnTo>
                      <a:pt x="1323146" y="1149576"/>
                    </a:lnTo>
                    <a:lnTo>
                      <a:pt x="1335404" y="1153205"/>
                    </a:lnTo>
                    <a:lnTo>
                      <a:pt x="1347661" y="1156607"/>
                    </a:lnTo>
                    <a:lnTo>
                      <a:pt x="1360372" y="1159328"/>
                    </a:lnTo>
                    <a:lnTo>
                      <a:pt x="1373083" y="1161823"/>
                    </a:lnTo>
                    <a:lnTo>
                      <a:pt x="1386022" y="1164318"/>
                    </a:lnTo>
                    <a:lnTo>
                      <a:pt x="1399187" y="1166132"/>
                    </a:lnTo>
                    <a:lnTo>
                      <a:pt x="1412579" y="1167493"/>
                    </a:lnTo>
                    <a:lnTo>
                      <a:pt x="1426198" y="1168626"/>
                    </a:lnTo>
                    <a:lnTo>
                      <a:pt x="1426198" y="1245734"/>
                    </a:lnTo>
                    <a:lnTo>
                      <a:pt x="1552402" y="1245734"/>
                    </a:lnTo>
                    <a:lnTo>
                      <a:pt x="1552402" y="1171121"/>
                    </a:lnTo>
                    <a:lnTo>
                      <a:pt x="1569880" y="1169080"/>
                    </a:lnTo>
                    <a:lnTo>
                      <a:pt x="1586450" y="1166812"/>
                    </a:lnTo>
                    <a:lnTo>
                      <a:pt x="1602793" y="1164318"/>
                    </a:lnTo>
                    <a:lnTo>
                      <a:pt x="1618455" y="1161143"/>
                    </a:lnTo>
                    <a:lnTo>
                      <a:pt x="1633890" y="1157741"/>
                    </a:lnTo>
                    <a:lnTo>
                      <a:pt x="1648191" y="1153885"/>
                    </a:lnTo>
                    <a:lnTo>
                      <a:pt x="1662491" y="1149803"/>
                    </a:lnTo>
                    <a:lnTo>
                      <a:pt x="1675883" y="1145494"/>
                    </a:lnTo>
                    <a:lnTo>
                      <a:pt x="1688821" y="1140505"/>
                    </a:lnTo>
                    <a:lnTo>
                      <a:pt x="1701078" y="1135289"/>
                    </a:lnTo>
                    <a:lnTo>
                      <a:pt x="1713109" y="1129619"/>
                    </a:lnTo>
                    <a:lnTo>
                      <a:pt x="1724458" y="1123723"/>
                    </a:lnTo>
                    <a:lnTo>
                      <a:pt x="1734899" y="1117600"/>
                    </a:lnTo>
                    <a:lnTo>
                      <a:pt x="1745341" y="1110796"/>
                    </a:lnTo>
                    <a:lnTo>
                      <a:pt x="1754874" y="1103993"/>
                    </a:lnTo>
                    <a:lnTo>
                      <a:pt x="1759414" y="1100137"/>
                    </a:lnTo>
                    <a:lnTo>
                      <a:pt x="1763954" y="1096509"/>
                    </a:lnTo>
                    <a:lnTo>
                      <a:pt x="1768266" y="1092653"/>
                    </a:lnTo>
                    <a:lnTo>
                      <a:pt x="1772352" y="1088571"/>
                    </a:lnTo>
                    <a:lnTo>
                      <a:pt x="1776438" y="1084489"/>
                    </a:lnTo>
                    <a:lnTo>
                      <a:pt x="1780524" y="1080634"/>
                    </a:lnTo>
                    <a:lnTo>
                      <a:pt x="1784382" y="1076325"/>
                    </a:lnTo>
                    <a:lnTo>
                      <a:pt x="1788014" y="1072243"/>
                    </a:lnTo>
                    <a:lnTo>
                      <a:pt x="1791419" y="1067707"/>
                    </a:lnTo>
                    <a:lnTo>
                      <a:pt x="1794824" y="1063398"/>
                    </a:lnTo>
                    <a:lnTo>
                      <a:pt x="1798001" y="1058862"/>
                    </a:lnTo>
                    <a:lnTo>
                      <a:pt x="1801179" y="1054100"/>
                    </a:lnTo>
                    <a:lnTo>
                      <a:pt x="1804130" y="1049564"/>
                    </a:lnTo>
                    <a:lnTo>
                      <a:pt x="1807081" y="1044575"/>
                    </a:lnTo>
                    <a:lnTo>
                      <a:pt x="1809578" y="1039585"/>
                    </a:lnTo>
                    <a:lnTo>
                      <a:pt x="1812075" y="1034823"/>
                    </a:lnTo>
                    <a:lnTo>
                      <a:pt x="1814798" y="1029607"/>
                    </a:lnTo>
                    <a:lnTo>
                      <a:pt x="1816841" y="1024391"/>
                    </a:lnTo>
                    <a:lnTo>
                      <a:pt x="1819111" y="1019401"/>
                    </a:lnTo>
                    <a:lnTo>
                      <a:pt x="1820927" y="1013959"/>
                    </a:lnTo>
                    <a:lnTo>
                      <a:pt x="1822970" y="1008516"/>
                    </a:lnTo>
                    <a:lnTo>
                      <a:pt x="1824559" y="1003073"/>
                    </a:lnTo>
                    <a:lnTo>
                      <a:pt x="1826148" y="997403"/>
                    </a:lnTo>
                    <a:lnTo>
                      <a:pt x="1827737" y="991734"/>
                    </a:lnTo>
                    <a:lnTo>
                      <a:pt x="1830234" y="980168"/>
                    </a:lnTo>
                    <a:lnTo>
                      <a:pt x="1832049" y="967921"/>
                    </a:lnTo>
                    <a:lnTo>
                      <a:pt x="1833411" y="955675"/>
                    </a:lnTo>
                    <a:lnTo>
                      <a:pt x="1834319" y="942975"/>
                    </a:lnTo>
                    <a:lnTo>
                      <a:pt x="1834546" y="929821"/>
                    </a:lnTo>
                    <a:lnTo>
                      <a:pt x="1834319" y="921657"/>
                    </a:lnTo>
                    <a:lnTo>
                      <a:pt x="1834092" y="913493"/>
                    </a:lnTo>
                    <a:lnTo>
                      <a:pt x="1833638" y="905555"/>
                    </a:lnTo>
                    <a:lnTo>
                      <a:pt x="1832730" y="897844"/>
                    </a:lnTo>
                    <a:lnTo>
                      <a:pt x="1832049" y="890360"/>
                    </a:lnTo>
                    <a:lnTo>
                      <a:pt x="1830688" y="883103"/>
                    </a:lnTo>
                    <a:lnTo>
                      <a:pt x="1829553" y="875846"/>
                    </a:lnTo>
                    <a:lnTo>
                      <a:pt x="1827964" y="869043"/>
                    </a:lnTo>
                    <a:lnTo>
                      <a:pt x="1826375" y="862012"/>
                    </a:lnTo>
                    <a:lnTo>
                      <a:pt x="1824332" y="855209"/>
                    </a:lnTo>
                    <a:lnTo>
                      <a:pt x="1822289" y="848859"/>
                    </a:lnTo>
                    <a:lnTo>
                      <a:pt x="1820019" y="842735"/>
                    </a:lnTo>
                    <a:lnTo>
                      <a:pt x="1817295" y="836385"/>
                    </a:lnTo>
                    <a:lnTo>
                      <a:pt x="1814571" y="830489"/>
                    </a:lnTo>
                    <a:lnTo>
                      <a:pt x="1811621" y="824593"/>
                    </a:lnTo>
                    <a:lnTo>
                      <a:pt x="1808670" y="818923"/>
                    </a:lnTo>
                    <a:lnTo>
                      <a:pt x="1805265" y="813480"/>
                    </a:lnTo>
                    <a:lnTo>
                      <a:pt x="1801860" y="808037"/>
                    </a:lnTo>
                    <a:lnTo>
                      <a:pt x="1798228" y="803048"/>
                    </a:lnTo>
                    <a:lnTo>
                      <a:pt x="1794597" y="798059"/>
                    </a:lnTo>
                    <a:lnTo>
                      <a:pt x="1790965" y="793069"/>
                    </a:lnTo>
                    <a:lnTo>
                      <a:pt x="1787106" y="788534"/>
                    </a:lnTo>
                    <a:lnTo>
                      <a:pt x="1783247" y="783771"/>
                    </a:lnTo>
                    <a:lnTo>
                      <a:pt x="1779389" y="779462"/>
                    </a:lnTo>
                    <a:lnTo>
                      <a:pt x="1775303" y="775380"/>
                    </a:lnTo>
                    <a:lnTo>
                      <a:pt x="1771217" y="771298"/>
                    </a:lnTo>
                    <a:lnTo>
                      <a:pt x="1766904" y="767443"/>
                    </a:lnTo>
                    <a:lnTo>
                      <a:pt x="1762592" y="763587"/>
                    </a:lnTo>
                    <a:lnTo>
                      <a:pt x="1758279" y="759959"/>
                    </a:lnTo>
                    <a:lnTo>
                      <a:pt x="1753512" y="756557"/>
                    </a:lnTo>
                    <a:lnTo>
                      <a:pt x="1748972" y="753155"/>
                    </a:lnTo>
                    <a:lnTo>
                      <a:pt x="1744206" y="749980"/>
                    </a:lnTo>
                    <a:lnTo>
                      <a:pt x="1733764" y="743630"/>
                    </a:lnTo>
                    <a:lnTo>
                      <a:pt x="1721053" y="736600"/>
                    </a:lnTo>
                    <a:lnTo>
                      <a:pt x="1706526" y="728889"/>
                    </a:lnTo>
                    <a:lnTo>
                      <a:pt x="1689729" y="720498"/>
                    </a:lnTo>
                    <a:lnTo>
                      <a:pt x="1670889" y="711426"/>
                    </a:lnTo>
                    <a:lnTo>
                      <a:pt x="1650006" y="701675"/>
                    </a:lnTo>
                    <a:lnTo>
                      <a:pt x="1627081" y="691243"/>
                    </a:lnTo>
                    <a:lnTo>
                      <a:pt x="1602112" y="680130"/>
                    </a:lnTo>
                    <a:lnTo>
                      <a:pt x="1572831" y="666976"/>
                    </a:lnTo>
                    <a:lnTo>
                      <a:pt x="1546501" y="655184"/>
                    </a:lnTo>
                    <a:lnTo>
                      <a:pt x="1523575" y="644525"/>
                    </a:lnTo>
                    <a:lnTo>
                      <a:pt x="1503600" y="634773"/>
                    </a:lnTo>
                    <a:lnTo>
                      <a:pt x="1486576" y="626382"/>
                    </a:lnTo>
                    <a:lnTo>
                      <a:pt x="1472730" y="618898"/>
                    </a:lnTo>
                    <a:lnTo>
                      <a:pt x="1461835" y="612548"/>
                    </a:lnTo>
                    <a:lnTo>
                      <a:pt x="1457522" y="609826"/>
                    </a:lnTo>
                    <a:lnTo>
                      <a:pt x="1454117" y="607332"/>
                    </a:lnTo>
                    <a:lnTo>
                      <a:pt x="1450940" y="604837"/>
                    </a:lnTo>
                    <a:lnTo>
                      <a:pt x="1447989" y="602343"/>
                    </a:lnTo>
                    <a:lnTo>
                      <a:pt x="1445265" y="599168"/>
                    </a:lnTo>
                    <a:lnTo>
                      <a:pt x="1442768" y="596219"/>
                    </a:lnTo>
                    <a:lnTo>
                      <a:pt x="1440498" y="593044"/>
                    </a:lnTo>
                    <a:lnTo>
                      <a:pt x="1438455" y="589416"/>
                    </a:lnTo>
                    <a:lnTo>
                      <a:pt x="1436639" y="585560"/>
                    </a:lnTo>
                    <a:lnTo>
                      <a:pt x="1434824" y="581705"/>
                    </a:lnTo>
                    <a:lnTo>
                      <a:pt x="1433235" y="577623"/>
                    </a:lnTo>
                    <a:lnTo>
                      <a:pt x="1431873" y="572860"/>
                    </a:lnTo>
                    <a:lnTo>
                      <a:pt x="1430965" y="568325"/>
                    </a:lnTo>
                    <a:lnTo>
                      <a:pt x="1429830" y="563562"/>
                    </a:lnTo>
                    <a:lnTo>
                      <a:pt x="1429149" y="558573"/>
                    </a:lnTo>
                    <a:lnTo>
                      <a:pt x="1428468" y="553130"/>
                    </a:lnTo>
                    <a:lnTo>
                      <a:pt x="1428241" y="547687"/>
                    </a:lnTo>
                    <a:lnTo>
                      <a:pt x="1428241" y="542018"/>
                    </a:lnTo>
                    <a:lnTo>
                      <a:pt x="1428468" y="535214"/>
                    </a:lnTo>
                    <a:lnTo>
                      <a:pt x="1429149" y="528864"/>
                    </a:lnTo>
                    <a:lnTo>
                      <a:pt x="1430057" y="522967"/>
                    </a:lnTo>
                    <a:lnTo>
                      <a:pt x="1431419" y="517525"/>
                    </a:lnTo>
                    <a:lnTo>
                      <a:pt x="1433235" y="512309"/>
                    </a:lnTo>
                    <a:lnTo>
                      <a:pt x="1435278" y="508000"/>
                    </a:lnTo>
                    <a:lnTo>
                      <a:pt x="1437774" y="503464"/>
                    </a:lnTo>
                    <a:lnTo>
                      <a:pt x="1440952" y="499835"/>
                    </a:lnTo>
                    <a:lnTo>
                      <a:pt x="1444130" y="496660"/>
                    </a:lnTo>
                    <a:lnTo>
                      <a:pt x="1447989" y="493712"/>
                    </a:lnTo>
                    <a:lnTo>
                      <a:pt x="1452074" y="491444"/>
                    </a:lnTo>
                    <a:lnTo>
                      <a:pt x="1456387" y="489403"/>
                    </a:lnTo>
                    <a:lnTo>
                      <a:pt x="1461381" y="487816"/>
                    </a:lnTo>
                    <a:lnTo>
                      <a:pt x="1466829" y="486682"/>
                    </a:lnTo>
                    <a:lnTo>
                      <a:pt x="1472503" y="486228"/>
                    </a:lnTo>
                    <a:lnTo>
                      <a:pt x="1478405" y="486001"/>
                    </a:lnTo>
                    <a:lnTo>
                      <a:pt x="1485895" y="486228"/>
                    </a:lnTo>
                    <a:lnTo>
                      <a:pt x="1492932" y="487135"/>
                    </a:lnTo>
                    <a:lnTo>
                      <a:pt x="1495883" y="487589"/>
                    </a:lnTo>
                    <a:lnTo>
                      <a:pt x="1498834" y="488269"/>
                    </a:lnTo>
                    <a:lnTo>
                      <a:pt x="1501557" y="489176"/>
                    </a:lnTo>
                    <a:lnTo>
                      <a:pt x="1504281" y="489857"/>
                    </a:lnTo>
                    <a:lnTo>
                      <a:pt x="1506778" y="491217"/>
                    </a:lnTo>
                    <a:lnTo>
                      <a:pt x="1509048" y="492125"/>
                    </a:lnTo>
                    <a:lnTo>
                      <a:pt x="1511091" y="493485"/>
                    </a:lnTo>
                    <a:lnTo>
                      <a:pt x="1512907" y="495073"/>
                    </a:lnTo>
                    <a:lnTo>
                      <a:pt x="1514723" y="496660"/>
                    </a:lnTo>
                    <a:lnTo>
                      <a:pt x="1516312" y="498475"/>
                    </a:lnTo>
                    <a:lnTo>
                      <a:pt x="1517900" y="500289"/>
                    </a:lnTo>
                    <a:lnTo>
                      <a:pt x="1519262" y="502103"/>
                    </a:lnTo>
                    <a:lnTo>
                      <a:pt x="1520170" y="504371"/>
                    </a:lnTo>
                    <a:lnTo>
                      <a:pt x="1521532" y="506639"/>
                    </a:lnTo>
                    <a:lnTo>
                      <a:pt x="1522213" y="509587"/>
                    </a:lnTo>
                    <a:lnTo>
                      <a:pt x="1523348" y="512535"/>
                    </a:lnTo>
                    <a:lnTo>
                      <a:pt x="1524937" y="519339"/>
                    </a:lnTo>
                    <a:lnTo>
                      <a:pt x="1526299" y="527503"/>
                    </a:lnTo>
                    <a:lnTo>
                      <a:pt x="1527434" y="536575"/>
                    </a:lnTo>
                    <a:lnTo>
                      <a:pt x="1527888" y="546780"/>
                    </a:lnTo>
                    <a:lnTo>
                      <a:pt x="1528569" y="558573"/>
                    </a:lnTo>
                    <a:lnTo>
                      <a:pt x="1528796" y="570819"/>
                    </a:lnTo>
                    <a:lnTo>
                      <a:pt x="1528796" y="603930"/>
                    </a:lnTo>
                    <a:lnTo>
                      <a:pt x="1802541" y="603930"/>
                    </a:lnTo>
                    <a:lnTo>
                      <a:pt x="1803903" y="592364"/>
                    </a:lnTo>
                    <a:lnTo>
                      <a:pt x="1804584" y="581932"/>
                    </a:lnTo>
                    <a:lnTo>
                      <a:pt x="1805265" y="573541"/>
                    </a:lnTo>
                    <a:lnTo>
                      <a:pt x="1805492" y="566510"/>
                    </a:lnTo>
                    <a:lnTo>
                      <a:pt x="1805265" y="555625"/>
                    </a:lnTo>
                    <a:lnTo>
                      <a:pt x="1804357" y="544966"/>
                    </a:lnTo>
                    <a:lnTo>
                      <a:pt x="1803222" y="534987"/>
                    </a:lnTo>
                    <a:lnTo>
                      <a:pt x="1801406" y="525009"/>
                    </a:lnTo>
                    <a:lnTo>
                      <a:pt x="1799363" y="515257"/>
                    </a:lnTo>
                    <a:lnTo>
                      <a:pt x="1796413" y="505959"/>
                    </a:lnTo>
                    <a:lnTo>
                      <a:pt x="1793235" y="496887"/>
                    </a:lnTo>
                    <a:lnTo>
                      <a:pt x="1789603" y="488042"/>
                    </a:lnTo>
                    <a:lnTo>
                      <a:pt x="1785290" y="479651"/>
                    </a:lnTo>
                    <a:lnTo>
                      <a:pt x="1780751" y="471260"/>
                    </a:lnTo>
                    <a:lnTo>
                      <a:pt x="1775530" y="463550"/>
                    </a:lnTo>
                    <a:lnTo>
                      <a:pt x="1769855" y="456066"/>
                    </a:lnTo>
                    <a:lnTo>
                      <a:pt x="1763727" y="448582"/>
                    </a:lnTo>
                    <a:lnTo>
                      <a:pt x="1757144" y="441551"/>
                    </a:lnTo>
                    <a:lnTo>
                      <a:pt x="1749880" y="434975"/>
                    </a:lnTo>
                    <a:lnTo>
                      <a:pt x="1742163" y="428851"/>
                    </a:lnTo>
                    <a:lnTo>
                      <a:pt x="1734218" y="422501"/>
                    </a:lnTo>
                    <a:lnTo>
                      <a:pt x="1725366" y="416832"/>
                    </a:lnTo>
                    <a:lnTo>
                      <a:pt x="1716286" y="411162"/>
                    </a:lnTo>
                    <a:lnTo>
                      <a:pt x="1706753" y="406173"/>
                    </a:lnTo>
                    <a:lnTo>
                      <a:pt x="1696766" y="401184"/>
                    </a:lnTo>
                    <a:lnTo>
                      <a:pt x="1685870" y="396421"/>
                    </a:lnTo>
                    <a:lnTo>
                      <a:pt x="1674748" y="392339"/>
                    </a:lnTo>
                    <a:lnTo>
                      <a:pt x="1663172" y="388257"/>
                    </a:lnTo>
                    <a:lnTo>
                      <a:pt x="1651141" y="384628"/>
                    </a:lnTo>
                    <a:lnTo>
                      <a:pt x="1638430" y="381000"/>
                    </a:lnTo>
                    <a:lnTo>
                      <a:pt x="1625492" y="378051"/>
                    </a:lnTo>
                    <a:lnTo>
                      <a:pt x="1611873" y="375103"/>
                    </a:lnTo>
                    <a:lnTo>
                      <a:pt x="1597573" y="372835"/>
                    </a:lnTo>
                    <a:lnTo>
                      <a:pt x="1583273" y="370567"/>
                    </a:lnTo>
                    <a:lnTo>
                      <a:pt x="1568064" y="368753"/>
                    </a:lnTo>
                    <a:lnTo>
                      <a:pt x="1552402" y="366939"/>
                    </a:lnTo>
                    <a:lnTo>
                      <a:pt x="1552402" y="303439"/>
                    </a:lnTo>
                    <a:lnTo>
                      <a:pt x="1426198" y="303439"/>
                    </a:lnTo>
                    <a:close/>
                    <a:moveTo>
                      <a:pt x="535927" y="54918"/>
                    </a:moveTo>
                    <a:lnTo>
                      <a:pt x="533661" y="55599"/>
                    </a:lnTo>
                    <a:lnTo>
                      <a:pt x="531395" y="56053"/>
                    </a:lnTo>
                    <a:lnTo>
                      <a:pt x="529356" y="56734"/>
                    </a:lnTo>
                    <a:lnTo>
                      <a:pt x="527543" y="57868"/>
                    </a:lnTo>
                    <a:lnTo>
                      <a:pt x="525730" y="59003"/>
                    </a:lnTo>
                    <a:lnTo>
                      <a:pt x="523918" y="60365"/>
                    </a:lnTo>
                    <a:lnTo>
                      <a:pt x="522331" y="61953"/>
                    </a:lnTo>
                    <a:lnTo>
                      <a:pt x="520745" y="63542"/>
                    </a:lnTo>
                    <a:lnTo>
                      <a:pt x="519385" y="65584"/>
                    </a:lnTo>
                    <a:lnTo>
                      <a:pt x="518479" y="67400"/>
                    </a:lnTo>
                    <a:lnTo>
                      <a:pt x="517346" y="69442"/>
                    </a:lnTo>
                    <a:lnTo>
                      <a:pt x="516666" y="71711"/>
                    </a:lnTo>
                    <a:lnTo>
                      <a:pt x="516213" y="73754"/>
                    </a:lnTo>
                    <a:lnTo>
                      <a:pt x="515533" y="76477"/>
                    </a:lnTo>
                    <a:lnTo>
                      <a:pt x="515533" y="78746"/>
                    </a:lnTo>
                    <a:lnTo>
                      <a:pt x="515533" y="268917"/>
                    </a:lnTo>
                    <a:lnTo>
                      <a:pt x="515533" y="271414"/>
                    </a:lnTo>
                    <a:lnTo>
                      <a:pt x="516213" y="273910"/>
                    </a:lnTo>
                    <a:lnTo>
                      <a:pt x="516666" y="276179"/>
                    </a:lnTo>
                    <a:lnTo>
                      <a:pt x="517346" y="278222"/>
                    </a:lnTo>
                    <a:lnTo>
                      <a:pt x="518479" y="280264"/>
                    </a:lnTo>
                    <a:lnTo>
                      <a:pt x="519385" y="282307"/>
                    </a:lnTo>
                    <a:lnTo>
                      <a:pt x="520745" y="284122"/>
                    </a:lnTo>
                    <a:lnTo>
                      <a:pt x="522331" y="285711"/>
                    </a:lnTo>
                    <a:lnTo>
                      <a:pt x="523918" y="287299"/>
                    </a:lnTo>
                    <a:lnTo>
                      <a:pt x="525730" y="288888"/>
                    </a:lnTo>
                    <a:lnTo>
                      <a:pt x="527543" y="289795"/>
                    </a:lnTo>
                    <a:lnTo>
                      <a:pt x="529356" y="290930"/>
                    </a:lnTo>
                    <a:lnTo>
                      <a:pt x="531395" y="291611"/>
                    </a:lnTo>
                    <a:lnTo>
                      <a:pt x="533661" y="292065"/>
                    </a:lnTo>
                    <a:lnTo>
                      <a:pt x="535927" y="292746"/>
                    </a:lnTo>
                    <a:lnTo>
                      <a:pt x="537967" y="292746"/>
                    </a:lnTo>
                    <a:lnTo>
                      <a:pt x="540460" y="292746"/>
                    </a:lnTo>
                    <a:lnTo>
                      <a:pt x="542726" y="292065"/>
                    </a:lnTo>
                    <a:lnTo>
                      <a:pt x="544992" y="291611"/>
                    </a:lnTo>
                    <a:lnTo>
                      <a:pt x="547031" y="290930"/>
                    </a:lnTo>
                    <a:lnTo>
                      <a:pt x="548844" y="289795"/>
                    </a:lnTo>
                    <a:lnTo>
                      <a:pt x="550884" y="288888"/>
                    </a:lnTo>
                    <a:lnTo>
                      <a:pt x="552470" y="287299"/>
                    </a:lnTo>
                    <a:lnTo>
                      <a:pt x="554283" y="285711"/>
                    </a:lnTo>
                    <a:lnTo>
                      <a:pt x="555642" y="284122"/>
                    </a:lnTo>
                    <a:lnTo>
                      <a:pt x="556775" y="282307"/>
                    </a:lnTo>
                    <a:lnTo>
                      <a:pt x="558135" y="280264"/>
                    </a:lnTo>
                    <a:lnTo>
                      <a:pt x="558815" y="278222"/>
                    </a:lnTo>
                    <a:lnTo>
                      <a:pt x="559721" y="276179"/>
                    </a:lnTo>
                    <a:lnTo>
                      <a:pt x="560174" y="273910"/>
                    </a:lnTo>
                    <a:lnTo>
                      <a:pt x="560628" y="271414"/>
                    </a:lnTo>
                    <a:lnTo>
                      <a:pt x="560628" y="268917"/>
                    </a:lnTo>
                    <a:lnTo>
                      <a:pt x="560628" y="78746"/>
                    </a:lnTo>
                    <a:lnTo>
                      <a:pt x="560628" y="76477"/>
                    </a:lnTo>
                    <a:lnTo>
                      <a:pt x="560174" y="73754"/>
                    </a:lnTo>
                    <a:lnTo>
                      <a:pt x="559721" y="71711"/>
                    </a:lnTo>
                    <a:lnTo>
                      <a:pt x="558815" y="69442"/>
                    </a:lnTo>
                    <a:lnTo>
                      <a:pt x="558135" y="67400"/>
                    </a:lnTo>
                    <a:lnTo>
                      <a:pt x="556775" y="65584"/>
                    </a:lnTo>
                    <a:lnTo>
                      <a:pt x="555642" y="63542"/>
                    </a:lnTo>
                    <a:lnTo>
                      <a:pt x="554283" y="61953"/>
                    </a:lnTo>
                    <a:lnTo>
                      <a:pt x="552470" y="60365"/>
                    </a:lnTo>
                    <a:lnTo>
                      <a:pt x="550884" y="59003"/>
                    </a:lnTo>
                    <a:lnTo>
                      <a:pt x="548844" y="57868"/>
                    </a:lnTo>
                    <a:lnTo>
                      <a:pt x="547031" y="56734"/>
                    </a:lnTo>
                    <a:lnTo>
                      <a:pt x="544992" y="56053"/>
                    </a:lnTo>
                    <a:lnTo>
                      <a:pt x="542726" y="55599"/>
                    </a:lnTo>
                    <a:lnTo>
                      <a:pt x="540460" y="54918"/>
                    </a:lnTo>
                    <a:lnTo>
                      <a:pt x="537967" y="54918"/>
                    </a:lnTo>
                    <a:lnTo>
                      <a:pt x="535927" y="54918"/>
                    </a:lnTo>
                    <a:close/>
                    <a:moveTo>
                      <a:pt x="397017" y="54918"/>
                    </a:moveTo>
                    <a:lnTo>
                      <a:pt x="394977" y="55599"/>
                    </a:lnTo>
                    <a:lnTo>
                      <a:pt x="392711" y="56053"/>
                    </a:lnTo>
                    <a:lnTo>
                      <a:pt x="390672" y="56734"/>
                    </a:lnTo>
                    <a:lnTo>
                      <a:pt x="388633" y="57868"/>
                    </a:lnTo>
                    <a:lnTo>
                      <a:pt x="386820" y="59003"/>
                    </a:lnTo>
                    <a:lnTo>
                      <a:pt x="385007" y="60365"/>
                    </a:lnTo>
                    <a:lnTo>
                      <a:pt x="383420" y="61953"/>
                    </a:lnTo>
                    <a:lnTo>
                      <a:pt x="382061" y="63542"/>
                    </a:lnTo>
                    <a:lnTo>
                      <a:pt x="380928" y="65584"/>
                    </a:lnTo>
                    <a:lnTo>
                      <a:pt x="379568" y="67400"/>
                    </a:lnTo>
                    <a:lnTo>
                      <a:pt x="378435" y="69442"/>
                    </a:lnTo>
                    <a:lnTo>
                      <a:pt x="377982" y="71711"/>
                    </a:lnTo>
                    <a:lnTo>
                      <a:pt x="377302" y="73754"/>
                    </a:lnTo>
                    <a:lnTo>
                      <a:pt x="376849" y="76477"/>
                    </a:lnTo>
                    <a:lnTo>
                      <a:pt x="376849" y="78746"/>
                    </a:lnTo>
                    <a:lnTo>
                      <a:pt x="376849" y="268917"/>
                    </a:lnTo>
                    <a:lnTo>
                      <a:pt x="376849" y="271414"/>
                    </a:lnTo>
                    <a:lnTo>
                      <a:pt x="377302" y="273910"/>
                    </a:lnTo>
                    <a:lnTo>
                      <a:pt x="377982" y="276179"/>
                    </a:lnTo>
                    <a:lnTo>
                      <a:pt x="378435" y="278222"/>
                    </a:lnTo>
                    <a:lnTo>
                      <a:pt x="379568" y="280264"/>
                    </a:lnTo>
                    <a:lnTo>
                      <a:pt x="380928" y="282307"/>
                    </a:lnTo>
                    <a:lnTo>
                      <a:pt x="382061" y="284122"/>
                    </a:lnTo>
                    <a:lnTo>
                      <a:pt x="383420" y="285711"/>
                    </a:lnTo>
                    <a:lnTo>
                      <a:pt x="385007" y="287299"/>
                    </a:lnTo>
                    <a:lnTo>
                      <a:pt x="386820" y="288888"/>
                    </a:lnTo>
                    <a:lnTo>
                      <a:pt x="388633" y="289795"/>
                    </a:lnTo>
                    <a:lnTo>
                      <a:pt x="390672" y="290930"/>
                    </a:lnTo>
                    <a:lnTo>
                      <a:pt x="392711" y="291611"/>
                    </a:lnTo>
                    <a:lnTo>
                      <a:pt x="394977" y="292065"/>
                    </a:lnTo>
                    <a:lnTo>
                      <a:pt x="397017" y="292746"/>
                    </a:lnTo>
                    <a:lnTo>
                      <a:pt x="399283" y="292746"/>
                    </a:lnTo>
                    <a:lnTo>
                      <a:pt x="401776" y="292746"/>
                    </a:lnTo>
                    <a:lnTo>
                      <a:pt x="404042" y="292065"/>
                    </a:lnTo>
                    <a:lnTo>
                      <a:pt x="406081" y="291611"/>
                    </a:lnTo>
                    <a:lnTo>
                      <a:pt x="408121" y="290930"/>
                    </a:lnTo>
                    <a:lnTo>
                      <a:pt x="410160" y="289795"/>
                    </a:lnTo>
                    <a:lnTo>
                      <a:pt x="411973" y="288888"/>
                    </a:lnTo>
                    <a:lnTo>
                      <a:pt x="413786" y="287299"/>
                    </a:lnTo>
                    <a:lnTo>
                      <a:pt x="415372" y="285711"/>
                    </a:lnTo>
                    <a:lnTo>
                      <a:pt x="416959" y="284122"/>
                    </a:lnTo>
                    <a:lnTo>
                      <a:pt x="418092" y="282307"/>
                    </a:lnTo>
                    <a:lnTo>
                      <a:pt x="419225" y="280264"/>
                    </a:lnTo>
                    <a:lnTo>
                      <a:pt x="420358" y="278222"/>
                    </a:lnTo>
                    <a:lnTo>
                      <a:pt x="421037" y="276179"/>
                    </a:lnTo>
                    <a:lnTo>
                      <a:pt x="421491" y="273910"/>
                    </a:lnTo>
                    <a:lnTo>
                      <a:pt x="421717" y="271414"/>
                    </a:lnTo>
                    <a:lnTo>
                      <a:pt x="422170" y="268917"/>
                    </a:lnTo>
                    <a:lnTo>
                      <a:pt x="422170" y="78746"/>
                    </a:lnTo>
                    <a:lnTo>
                      <a:pt x="421717" y="76477"/>
                    </a:lnTo>
                    <a:lnTo>
                      <a:pt x="421491" y="73754"/>
                    </a:lnTo>
                    <a:lnTo>
                      <a:pt x="421037" y="71711"/>
                    </a:lnTo>
                    <a:lnTo>
                      <a:pt x="420358" y="69442"/>
                    </a:lnTo>
                    <a:lnTo>
                      <a:pt x="419225" y="67400"/>
                    </a:lnTo>
                    <a:lnTo>
                      <a:pt x="418092" y="65584"/>
                    </a:lnTo>
                    <a:lnTo>
                      <a:pt x="416959" y="63542"/>
                    </a:lnTo>
                    <a:lnTo>
                      <a:pt x="415372" y="61953"/>
                    </a:lnTo>
                    <a:lnTo>
                      <a:pt x="413786" y="60365"/>
                    </a:lnTo>
                    <a:lnTo>
                      <a:pt x="411973" y="59003"/>
                    </a:lnTo>
                    <a:lnTo>
                      <a:pt x="410160" y="57868"/>
                    </a:lnTo>
                    <a:lnTo>
                      <a:pt x="408121" y="56734"/>
                    </a:lnTo>
                    <a:lnTo>
                      <a:pt x="406081" y="56053"/>
                    </a:lnTo>
                    <a:lnTo>
                      <a:pt x="404042" y="55599"/>
                    </a:lnTo>
                    <a:lnTo>
                      <a:pt x="401776" y="54918"/>
                    </a:lnTo>
                    <a:lnTo>
                      <a:pt x="399283" y="54918"/>
                    </a:lnTo>
                    <a:lnTo>
                      <a:pt x="397017" y="54918"/>
                    </a:lnTo>
                    <a:close/>
                    <a:moveTo>
                      <a:pt x="259466" y="54918"/>
                    </a:moveTo>
                    <a:lnTo>
                      <a:pt x="257200" y="55599"/>
                    </a:lnTo>
                    <a:lnTo>
                      <a:pt x="255161" y="56053"/>
                    </a:lnTo>
                    <a:lnTo>
                      <a:pt x="252895" y="56734"/>
                    </a:lnTo>
                    <a:lnTo>
                      <a:pt x="250855" y="57868"/>
                    </a:lnTo>
                    <a:lnTo>
                      <a:pt x="249042" y="59003"/>
                    </a:lnTo>
                    <a:lnTo>
                      <a:pt x="247229" y="60365"/>
                    </a:lnTo>
                    <a:lnTo>
                      <a:pt x="245870" y="61953"/>
                    </a:lnTo>
                    <a:lnTo>
                      <a:pt x="244283" y="63542"/>
                    </a:lnTo>
                    <a:lnTo>
                      <a:pt x="242924" y="65584"/>
                    </a:lnTo>
                    <a:lnTo>
                      <a:pt x="242017" y="67400"/>
                    </a:lnTo>
                    <a:lnTo>
                      <a:pt x="240884" y="69442"/>
                    </a:lnTo>
                    <a:lnTo>
                      <a:pt x="240204" y="71711"/>
                    </a:lnTo>
                    <a:lnTo>
                      <a:pt x="239524" y="73754"/>
                    </a:lnTo>
                    <a:lnTo>
                      <a:pt x="239298" y="76477"/>
                    </a:lnTo>
                    <a:lnTo>
                      <a:pt x="239071" y="78746"/>
                    </a:lnTo>
                    <a:lnTo>
                      <a:pt x="239071" y="268917"/>
                    </a:lnTo>
                    <a:lnTo>
                      <a:pt x="239298" y="271414"/>
                    </a:lnTo>
                    <a:lnTo>
                      <a:pt x="239524" y="273910"/>
                    </a:lnTo>
                    <a:lnTo>
                      <a:pt x="240204" y="276179"/>
                    </a:lnTo>
                    <a:lnTo>
                      <a:pt x="240884" y="278222"/>
                    </a:lnTo>
                    <a:lnTo>
                      <a:pt x="242017" y="280264"/>
                    </a:lnTo>
                    <a:lnTo>
                      <a:pt x="242924" y="282307"/>
                    </a:lnTo>
                    <a:lnTo>
                      <a:pt x="244283" y="284122"/>
                    </a:lnTo>
                    <a:lnTo>
                      <a:pt x="245870" y="285711"/>
                    </a:lnTo>
                    <a:lnTo>
                      <a:pt x="247229" y="287299"/>
                    </a:lnTo>
                    <a:lnTo>
                      <a:pt x="249042" y="288888"/>
                    </a:lnTo>
                    <a:lnTo>
                      <a:pt x="250855" y="289795"/>
                    </a:lnTo>
                    <a:lnTo>
                      <a:pt x="252895" y="290930"/>
                    </a:lnTo>
                    <a:lnTo>
                      <a:pt x="255161" y="291611"/>
                    </a:lnTo>
                    <a:lnTo>
                      <a:pt x="257200" y="292065"/>
                    </a:lnTo>
                    <a:lnTo>
                      <a:pt x="259466" y="292746"/>
                    </a:lnTo>
                    <a:lnTo>
                      <a:pt x="261732" y="292746"/>
                    </a:lnTo>
                    <a:lnTo>
                      <a:pt x="263998" y="292746"/>
                    </a:lnTo>
                    <a:lnTo>
                      <a:pt x="266491" y="292065"/>
                    </a:lnTo>
                    <a:lnTo>
                      <a:pt x="268530" y="291611"/>
                    </a:lnTo>
                    <a:lnTo>
                      <a:pt x="270570" y="290930"/>
                    </a:lnTo>
                    <a:lnTo>
                      <a:pt x="272609" y="289795"/>
                    </a:lnTo>
                    <a:lnTo>
                      <a:pt x="274422" y="288888"/>
                    </a:lnTo>
                    <a:lnTo>
                      <a:pt x="276235" y="287299"/>
                    </a:lnTo>
                    <a:lnTo>
                      <a:pt x="277821" y="285711"/>
                    </a:lnTo>
                    <a:lnTo>
                      <a:pt x="278954" y="284122"/>
                    </a:lnTo>
                    <a:lnTo>
                      <a:pt x="280314" y="282307"/>
                    </a:lnTo>
                    <a:lnTo>
                      <a:pt x="281674" y="280264"/>
                    </a:lnTo>
                    <a:lnTo>
                      <a:pt x="282580" y="278222"/>
                    </a:lnTo>
                    <a:lnTo>
                      <a:pt x="283487" y="276179"/>
                    </a:lnTo>
                    <a:lnTo>
                      <a:pt x="283940" y="273910"/>
                    </a:lnTo>
                    <a:lnTo>
                      <a:pt x="284166" y="271414"/>
                    </a:lnTo>
                    <a:lnTo>
                      <a:pt x="284166" y="268917"/>
                    </a:lnTo>
                    <a:lnTo>
                      <a:pt x="284166" y="78746"/>
                    </a:lnTo>
                    <a:lnTo>
                      <a:pt x="284166" y="76477"/>
                    </a:lnTo>
                    <a:lnTo>
                      <a:pt x="283940" y="73754"/>
                    </a:lnTo>
                    <a:lnTo>
                      <a:pt x="283487" y="71711"/>
                    </a:lnTo>
                    <a:lnTo>
                      <a:pt x="282580" y="69442"/>
                    </a:lnTo>
                    <a:lnTo>
                      <a:pt x="281674" y="67400"/>
                    </a:lnTo>
                    <a:lnTo>
                      <a:pt x="280314" y="65584"/>
                    </a:lnTo>
                    <a:lnTo>
                      <a:pt x="278954" y="63542"/>
                    </a:lnTo>
                    <a:lnTo>
                      <a:pt x="277821" y="61953"/>
                    </a:lnTo>
                    <a:lnTo>
                      <a:pt x="276235" y="60365"/>
                    </a:lnTo>
                    <a:lnTo>
                      <a:pt x="274422" y="59003"/>
                    </a:lnTo>
                    <a:lnTo>
                      <a:pt x="272609" y="57868"/>
                    </a:lnTo>
                    <a:lnTo>
                      <a:pt x="270570" y="56734"/>
                    </a:lnTo>
                    <a:lnTo>
                      <a:pt x="268530" y="56053"/>
                    </a:lnTo>
                    <a:lnTo>
                      <a:pt x="266491" y="55599"/>
                    </a:lnTo>
                    <a:lnTo>
                      <a:pt x="263998" y="54918"/>
                    </a:lnTo>
                    <a:lnTo>
                      <a:pt x="261732" y="54918"/>
                    </a:lnTo>
                    <a:lnTo>
                      <a:pt x="259466" y="54918"/>
                    </a:lnTo>
                    <a:close/>
                    <a:moveTo>
                      <a:pt x="120782" y="54918"/>
                    </a:moveTo>
                    <a:lnTo>
                      <a:pt x="118516" y="55599"/>
                    </a:lnTo>
                    <a:lnTo>
                      <a:pt x="116476" y="56053"/>
                    </a:lnTo>
                    <a:lnTo>
                      <a:pt x="113984" y="56734"/>
                    </a:lnTo>
                    <a:lnTo>
                      <a:pt x="112171" y="57868"/>
                    </a:lnTo>
                    <a:lnTo>
                      <a:pt x="110585" y="59003"/>
                    </a:lnTo>
                    <a:lnTo>
                      <a:pt x="108772" y="60365"/>
                    </a:lnTo>
                    <a:lnTo>
                      <a:pt x="107185" y="61953"/>
                    </a:lnTo>
                    <a:lnTo>
                      <a:pt x="105599" y="63542"/>
                    </a:lnTo>
                    <a:lnTo>
                      <a:pt x="104240" y="65584"/>
                    </a:lnTo>
                    <a:lnTo>
                      <a:pt x="103333" y="67400"/>
                    </a:lnTo>
                    <a:lnTo>
                      <a:pt x="102200" y="69442"/>
                    </a:lnTo>
                    <a:lnTo>
                      <a:pt x="101520" y="71711"/>
                    </a:lnTo>
                    <a:lnTo>
                      <a:pt x="100841" y="73754"/>
                    </a:lnTo>
                    <a:lnTo>
                      <a:pt x="100614" y="76477"/>
                    </a:lnTo>
                    <a:lnTo>
                      <a:pt x="100387" y="78746"/>
                    </a:lnTo>
                    <a:lnTo>
                      <a:pt x="100387" y="268917"/>
                    </a:lnTo>
                    <a:lnTo>
                      <a:pt x="100614" y="271414"/>
                    </a:lnTo>
                    <a:lnTo>
                      <a:pt x="100841" y="273910"/>
                    </a:lnTo>
                    <a:lnTo>
                      <a:pt x="101520" y="276179"/>
                    </a:lnTo>
                    <a:lnTo>
                      <a:pt x="102200" y="278222"/>
                    </a:lnTo>
                    <a:lnTo>
                      <a:pt x="103333" y="280264"/>
                    </a:lnTo>
                    <a:lnTo>
                      <a:pt x="104240" y="282307"/>
                    </a:lnTo>
                    <a:lnTo>
                      <a:pt x="105599" y="284122"/>
                    </a:lnTo>
                    <a:lnTo>
                      <a:pt x="107185" y="285711"/>
                    </a:lnTo>
                    <a:lnTo>
                      <a:pt x="108772" y="287299"/>
                    </a:lnTo>
                    <a:lnTo>
                      <a:pt x="110585" y="288888"/>
                    </a:lnTo>
                    <a:lnTo>
                      <a:pt x="112171" y="289795"/>
                    </a:lnTo>
                    <a:lnTo>
                      <a:pt x="113984" y="290930"/>
                    </a:lnTo>
                    <a:lnTo>
                      <a:pt x="116476" y="291611"/>
                    </a:lnTo>
                    <a:lnTo>
                      <a:pt x="118516" y="292065"/>
                    </a:lnTo>
                    <a:lnTo>
                      <a:pt x="120782" y="292746"/>
                    </a:lnTo>
                    <a:lnTo>
                      <a:pt x="123048" y="292746"/>
                    </a:lnTo>
                    <a:lnTo>
                      <a:pt x="125314" y="292746"/>
                    </a:lnTo>
                    <a:lnTo>
                      <a:pt x="127580" y="292065"/>
                    </a:lnTo>
                    <a:lnTo>
                      <a:pt x="129846" y="291611"/>
                    </a:lnTo>
                    <a:lnTo>
                      <a:pt x="131886" y="290930"/>
                    </a:lnTo>
                    <a:lnTo>
                      <a:pt x="133699" y="289795"/>
                    </a:lnTo>
                    <a:lnTo>
                      <a:pt x="135738" y="288888"/>
                    </a:lnTo>
                    <a:lnTo>
                      <a:pt x="137325" y="287299"/>
                    </a:lnTo>
                    <a:lnTo>
                      <a:pt x="139137" y="285711"/>
                    </a:lnTo>
                    <a:lnTo>
                      <a:pt x="140270" y="284122"/>
                    </a:lnTo>
                    <a:lnTo>
                      <a:pt x="141630" y="282307"/>
                    </a:lnTo>
                    <a:lnTo>
                      <a:pt x="142990" y="280264"/>
                    </a:lnTo>
                    <a:lnTo>
                      <a:pt x="143669" y="278222"/>
                    </a:lnTo>
                    <a:lnTo>
                      <a:pt x="144576" y="276179"/>
                    </a:lnTo>
                    <a:lnTo>
                      <a:pt x="145029" y="273910"/>
                    </a:lnTo>
                    <a:lnTo>
                      <a:pt x="145482" y="271414"/>
                    </a:lnTo>
                    <a:lnTo>
                      <a:pt x="145482" y="268917"/>
                    </a:lnTo>
                    <a:lnTo>
                      <a:pt x="145482" y="78746"/>
                    </a:lnTo>
                    <a:lnTo>
                      <a:pt x="145482" y="76477"/>
                    </a:lnTo>
                    <a:lnTo>
                      <a:pt x="145029" y="73754"/>
                    </a:lnTo>
                    <a:lnTo>
                      <a:pt x="144576" y="71711"/>
                    </a:lnTo>
                    <a:lnTo>
                      <a:pt x="143669" y="69442"/>
                    </a:lnTo>
                    <a:lnTo>
                      <a:pt x="142990" y="67400"/>
                    </a:lnTo>
                    <a:lnTo>
                      <a:pt x="141630" y="65584"/>
                    </a:lnTo>
                    <a:lnTo>
                      <a:pt x="140270" y="63542"/>
                    </a:lnTo>
                    <a:lnTo>
                      <a:pt x="139137" y="61953"/>
                    </a:lnTo>
                    <a:lnTo>
                      <a:pt x="137325" y="60365"/>
                    </a:lnTo>
                    <a:lnTo>
                      <a:pt x="135738" y="59003"/>
                    </a:lnTo>
                    <a:lnTo>
                      <a:pt x="133699" y="57868"/>
                    </a:lnTo>
                    <a:lnTo>
                      <a:pt x="131886" y="56734"/>
                    </a:lnTo>
                    <a:lnTo>
                      <a:pt x="129846" y="56053"/>
                    </a:lnTo>
                    <a:lnTo>
                      <a:pt x="127580" y="55599"/>
                    </a:lnTo>
                    <a:lnTo>
                      <a:pt x="125314" y="54918"/>
                    </a:lnTo>
                    <a:lnTo>
                      <a:pt x="123048" y="54918"/>
                    </a:lnTo>
                    <a:lnTo>
                      <a:pt x="120782" y="54918"/>
                    </a:lnTo>
                    <a:close/>
                    <a:moveTo>
                      <a:pt x="1491343" y="4762"/>
                    </a:moveTo>
                    <a:lnTo>
                      <a:pt x="1511091" y="4989"/>
                    </a:lnTo>
                    <a:lnTo>
                      <a:pt x="1531066" y="5896"/>
                    </a:lnTo>
                    <a:lnTo>
                      <a:pt x="1550586" y="7030"/>
                    </a:lnTo>
                    <a:lnTo>
                      <a:pt x="1570334" y="8617"/>
                    </a:lnTo>
                    <a:lnTo>
                      <a:pt x="1589628" y="11112"/>
                    </a:lnTo>
                    <a:lnTo>
                      <a:pt x="1608695" y="13607"/>
                    </a:lnTo>
                    <a:lnTo>
                      <a:pt x="1627762" y="17009"/>
                    </a:lnTo>
                    <a:lnTo>
                      <a:pt x="1646602" y="20637"/>
                    </a:lnTo>
                    <a:lnTo>
                      <a:pt x="1665442" y="24492"/>
                    </a:lnTo>
                    <a:lnTo>
                      <a:pt x="1683827" y="29028"/>
                    </a:lnTo>
                    <a:lnTo>
                      <a:pt x="1702440" y="34017"/>
                    </a:lnTo>
                    <a:lnTo>
                      <a:pt x="1720599" y="39460"/>
                    </a:lnTo>
                    <a:lnTo>
                      <a:pt x="1738531" y="45357"/>
                    </a:lnTo>
                    <a:lnTo>
                      <a:pt x="1756463" y="51480"/>
                    </a:lnTo>
                    <a:lnTo>
                      <a:pt x="1773941" y="58284"/>
                    </a:lnTo>
                    <a:lnTo>
                      <a:pt x="1791192" y="65314"/>
                    </a:lnTo>
                    <a:lnTo>
                      <a:pt x="1808670" y="72798"/>
                    </a:lnTo>
                    <a:lnTo>
                      <a:pt x="1825694" y="80735"/>
                    </a:lnTo>
                    <a:lnTo>
                      <a:pt x="1842037" y="89126"/>
                    </a:lnTo>
                    <a:lnTo>
                      <a:pt x="1858607" y="97744"/>
                    </a:lnTo>
                    <a:lnTo>
                      <a:pt x="1874950" y="106589"/>
                    </a:lnTo>
                    <a:lnTo>
                      <a:pt x="1890839" y="116114"/>
                    </a:lnTo>
                    <a:lnTo>
                      <a:pt x="1906728" y="126092"/>
                    </a:lnTo>
                    <a:lnTo>
                      <a:pt x="1922390" y="136298"/>
                    </a:lnTo>
                    <a:lnTo>
                      <a:pt x="1937598" y="146957"/>
                    </a:lnTo>
                    <a:lnTo>
                      <a:pt x="1952579" y="157842"/>
                    </a:lnTo>
                    <a:lnTo>
                      <a:pt x="1967333" y="169182"/>
                    </a:lnTo>
                    <a:lnTo>
                      <a:pt x="1981633" y="180748"/>
                    </a:lnTo>
                    <a:lnTo>
                      <a:pt x="1995706" y="192541"/>
                    </a:lnTo>
                    <a:lnTo>
                      <a:pt x="2009553" y="204560"/>
                    </a:lnTo>
                    <a:lnTo>
                      <a:pt x="2023172" y="217260"/>
                    </a:lnTo>
                    <a:lnTo>
                      <a:pt x="2036337" y="230187"/>
                    </a:lnTo>
                    <a:lnTo>
                      <a:pt x="2049048" y="243567"/>
                    </a:lnTo>
                    <a:lnTo>
                      <a:pt x="2061759" y="256948"/>
                    </a:lnTo>
                    <a:lnTo>
                      <a:pt x="2074244" y="271009"/>
                    </a:lnTo>
                    <a:lnTo>
                      <a:pt x="2086047" y="284842"/>
                    </a:lnTo>
                    <a:lnTo>
                      <a:pt x="2097623" y="299357"/>
                    </a:lnTo>
                    <a:lnTo>
                      <a:pt x="2108973" y="314098"/>
                    </a:lnTo>
                    <a:lnTo>
                      <a:pt x="2119868" y="329066"/>
                    </a:lnTo>
                    <a:lnTo>
                      <a:pt x="2130536" y="344260"/>
                    </a:lnTo>
                    <a:lnTo>
                      <a:pt x="2140524" y="359682"/>
                    </a:lnTo>
                    <a:lnTo>
                      <a:pt x="2150511" y="375330"/>
                    </a:lnTo>
                    <a:lnTo>
                      <a:pt x="2159817" y="391432"/>
                    </a:lnTo>
                    <a:lnTo>
                      <a:pt x="2168897" y="407534"/>
                    </a:lnTo>
                    <a:lnTo>
                      <a:pt x="2177749" y="424089"/>
                    </a:lnTo>
                    <a:lnTo>
                      <a:pt x="2185921" y="440871"/>
                    </a:lnTo>
                    <a:lnTo>
                      <a:pt x="2194092" y="457880"/>
                    </a:lnTo>
                    <a:lnTo>
                      <a:pt x="2201356" y="474889"/>
                    </a:lnTo>
                    <a:lnTo>
                      <a:pt x="2208619" y="492351"/>
                    </a:lnTo>
                    <a:lnTo>
                      <a:pt x="2215429" y="510041"/>
                    </a:lnTo>
                    <a:lnTo>
                      <a:pt x="2221558" y="527730"/>
                    </a:lnTo>
                    <a:lnTo>
                      <a:pt x="2227459" y="545873"/>
                    </a:lnTo>
                    <a:lnTo>
                      <a:pt x="2232680" y="563789"/>
                    </a:lnTo>
                    <a:lnTo>
                      <a:pt x="2237901" y="582159"/>
                    </a:lnTo>
                    <a:lnTo>
                      <a:pt x="2242213" y="600755"/>
                    </a:lnTo>
                    <a:lnTo>
                      <a:pt x="2246299" y="619578"/>
                    </a:lnTo>
                    <a:lnTo>
                      <a:pt x="2249931" y="638401"/>
                    </a:lnTo>
                    <a:lnTo>
                      <a:pt x="2253109" y="657451"/>
                    </a:lnTo>
                    <a:lnTo>
                      <a:pt x="2255833" y="676501"/>
                    </a:lnTo>
                    <a:lnTo>
                      <a:pt x="2258102" y="696005"/>
                    </a:lnTo>
                    <a:lnTo>
                      <a:pt x="2259918" y="715509"/>
                    </a:lnTo>
                    <a:lnTo>
                      <a:pt x="2261053" y="735239"/>
                    </a:lnTo>
                    <a:lnTo>
                      <a:pt x="2261961" y="754743"/>
                    </a:lnTo>
                    <a:lnTo>
                      <a:pt x="2262188" y="774473"/>
                    </a:lnTo>
                    <a:lnTo>
                      <a:pt x="2261961" y="794657"/>
                    </a:lnTo>
                    <a:lnTo>
                      <a:pt x="2261053" y="814387"/>
                    </a:lnTo>
                    <a:lnTo>
                      <a:pt x="2259918" y="833891"/>
                    </a:lnTo>
                    <a:lnTo>
                      <a:pt x="2258102" y="853394"/>
                    </a:lnTo>
                    <a:lnTo>
                      <a:pt x="2255833" y="872898"/>
                    </a:lnTo>
                    <a:lnTo>
                      <a:pt x="2253109" y="891948"/>
                    </a:lnTo>
                    <a:lnTo>
                      <a:pt x="2249931" y="910998"/>
                    </a:lnTo>
                    <a:lnTo>
                      <a:pt x="2246299" y="929821"/>
                    </a:lnTo>
                    <a:lnTo>
                      <a:pt x="2242213" y="948644"/>
                    </a:lnTo>
                    <a:lnTo>
                      <a:pt x="2237901" y="967241"/>
                    </a:lnTo>
                    <a:lnTo>
                      <a:pt x="2232680" y="985610"/>
                    </a:lnTo>
                    <a:lnTo>
                      <a:pt x="2227459" y="1003526"/>
                    </a:lnTo>
                    <a:lnTo>
                      <a:pt x="2221558" y="1021669"/>
                    </a:lnTo>
                    <a:lnTo>
                      <a:pt x="2215429" y="1039359"/>
                    </a:lnTo>
                    <a:lnTo>
                      <a:pt x="2208619" y="1057048"/>
                    </a:lnTo>
                    <a:lnTo>
                      <a:pt x="2201356" y="1074510"/>
                    </a:lnTo>
                    <a:lnTo>
                      <a:pt x="2194092" y="1091519"/>
                    </a:lnTo>
                    <a:lnTo>
                      <a:pt x="2185921" y="1108528"/>
                    </a:lnTo>
                    <a:lnTo>
                      <a:pt x="2177749" y="1125310"/>
                    </a:lnTo>
                    <a:lnTo>
                      <a:pt x="2168897" y="1141866"/>
                    </a:lnTo>
                    <a:lnTo>
                      <a:pt x="2159817" y="1157968"/>
                    </a:lnTo>
                    <a:lnTo>
                      <a:pt x="2150511" y="1174069"/>
                    </a:lnTo>
                    <a:lnTo>
                      <a:pt x="2140524" y="1189718"/>
                    </a:lnTo>
                    <a:lnTo>
                      <a:pt x="2130536" y="1205139"/>
                    </a:lnTo>
                    <a:lnTo>
                      <a:pt x="2119868" y="1220560"/>
                    </a:lnTo>
                    <a:lnTo>
                      <a:pt x="2108973" y="1235301"/>
                    </a:lnTo>
                    <a:lnTo>
                      <a:pt x="2097623" y="1250043"/>
                    </a:lnTo>
                    <a:lnTo>
                      <a:pt x="2086047" y="1264557"/>
                    </a:lnTo>
                    <a:lnTo>
                      <a:pt x="2074244" y="1278391"/>
                    </a:lnTo>
                    <a:lnTo>
                      <a:pt x="2061759" y="1292451"/>
                    </a:lnTo>
                    <a:lnTo>
                      <a:pt x="2049048" y="1305832"/>
                    </a:lnTo>
                    <a:lnTo>
                      <a:pt x="2036337" y="1319212"/>
                    </a:lnTo>
                    <a:lnTo>
                      <a:pt x="2023172" y="1332139"/>
                    </a:lnTo>
                    <a:lnTo>
                      <a:pt x="2009553" y="1344385"/>
                    </a:lnTo>
                    <a:lnTo>
                      <a:pt x="1995706" y="1356859"/>
                    </a:lnTo>
                    <a:lnTo>
                      <a:pt x="1981633" y="1368651"/>
                    </a:lnTo>
                    <a:lnTo>
                      <a:pt x="1967333" y="1380444"/>
                    </a:lnTo>
                    <a:lnTo>
                      <a:pt x="1952579" y="1391784"/>
                    </a:lnTo>
                    <a:lnTo>
                      <a:pt x="1937598" y="1402443"/>
                    </a:lnTo>
                    <a:lnTo>
                      <a:pt x="1922390" y="1413101"/>
                    </a:lnTo>
                    <a:lnTo>
                      <a:pt x="1906728" y="1423307"/>
                    </a:lnTo>
                    <a:lnTo>
                      <a:pt x="1890839" y="1433285"/>
                    </a:lnTo>
                    <a:lnTo>
                      <a:pt x="1874950" y="1442584"/>
                    </a:lnTo>
                    <a:lnTo>
                      <a:pt x="1858607" y="1451882"/>
                    </a:lnTo>
                    <a:lnTo>
                      <a:pt x="1842037" y="1460273"/>
                    </a:lnTo>
                    <a:lnTo>
                      <a:pt x="1825694" y="1468891"/>
                    </a:lnTo>
                    <a:lnTo>
                      <a:pt x="1808670" y="1476601"/>
                    </a:lnTo>
                    <a:lnTo>
                      <a:pt x="1791192" y="1484085"/>
                    </a:lnTo>
                    <a:lnTo>
                      <a:pt x="1773941" y="1491116"/>
                    </a:lnTo>
                    <a:lnTo>
                      <a:pt x="1756463" y="1497919"/>
                    </a:lnTo>
                    <a:lnTo>
                      <a:pt x="1738531" y="1504043"/>
                    </a:lnTo>
                    <a:lnTo>
                      <a:pt x="1720599" y="1509939"/>
                    </a:lnTo>
                    <a:lnTo>
                      <a:pt x="1702440" y="1515382"/>
                    </a:lnTo>
                    <a:lnTo>
                      <a:pt x="1683827" y="1520371"/>
                    </a:lnTo>
                    <a:lnTo>
                      <a:pt x="1665442" y="1524907"/>
                    </a:lnTo>
                    <a:lnTo>
                      <a:pt x="1646602" y="1528762"/>
                    </a:lnTo>
                    <a:lnTo>
                      <a:pt x="1627762" y="1532391"/>
                    </a:lnTo>
                    <a:lnTo>
                      <a:pt x="1608695" y="1535793"/>
                    </a:lnTo>
                    <a:lnTo>
                      <a:pt x="1589628" y="1538514"/>
                    </a:lnTo>
                    <a:lnTo>
                      <a:pt x="1570334" y="1540782"/>
                    </a:lnTo>
                    <a:lnTo>
                      <a:pt x="1550586" y="1542369"/>
                    </a:lnTo>
                    <a:lnTo>
                      <a:pt x="1531066" y="1543503"/>
                    </a:lnTo>
                    <a:lnTo>
                      <a:pt x="1511091" y="1544410"/>
                    </a:lnTo>
                    <a:lnTo>
                      <a:pt x="1491343" y="1544637"/>
                    </a:lnTo>
                    <a:lnTo>
                      <a:pt x="1471368" y="1544410"/>
                    </a:lnTo>
                    <a:lnTo>
                      <a:pt x="1451848" y="1543503"/>
                    </a:lnTo>
                    <a:lnTo>
                      <a:pt x="1432100" y="1542369"/>
                    </a:lnTo>
                    <a:lnTo>
                      <a:pt x="1412579" y="1540782"/>
                    </a:lnTo>
                    <a:lnTo>
                      <a:pt x="1393285" y="1538514"/>
                    </a:lnTo>
                    <a:lnTo>
                      <a:pt x="1373991" y="1535793"/>
                    </a:lnTo>
                    <a:lnTo>
                      <a:pt x="1354924" y="1532391"/>
                    </a:lnTo>
                    <a:lnTo>
                      <a:pt x="1336085" y="1528762"/>
                    </a:lnTo>
                    <a:lnTo>
                      <a:pt x="1317245" y="1524907"/>
                    </a:lnTo>
                    <a:lnTo>
                      <a:pt x="1298632" y="1520371"/>
                    </a:lnTo>
                    <a:lnTo>
                      <a:pt x="1280473" y="1515382"/>
                    </a:lnTo>
                    <a:lnTo>
                      <a:pt x="1262087" y="1509939"/>
                    </a:lnTo>
                    <a:lnTo>
                      <a:pt x="1244155" y="1504043"/>
                    </a:lnTo>
                    <a:lnTo>
                      <a:pt x="1226450" y="1497919"/>
                    </a:lnTo>
                    <a:lnTo>
                      <a:pt x="1208972" y="1491116"/>
                    </a:lnTo>
                    <a:lnTo>
                      <a:pt x="1191267" y="1484085"/>
                    </a:lnTo>
                    <a:lnTo>
                      <a:pt x="1174243" y="1476601"/>
                    </a:lnTo>
                    <a:lnTo>
                      <a:pt x="1157219" y="1468891"/>
                    </a:lnTo>
                    <a:lnTo>
                      <a:pt x="1140422" y="1460273"/>
                    </a:lnTo>
                    <a:lnTo>
                      <a:pt x="1123852" y="1451882"/>
                    </a:lnTo>
                    <a:lnTo>
                      <a:pt x="1107736" y="1442584"/>
                    </a:lnTo>
                    <a:lnTo>
                      <a:pt x="1091620" y="1433285"/>
                    </a:lnTo>
                    <a:lnTo>
                      <a:pt x="1075958" y="1423307"/>
                    </a:lnTo>
                    <a:lnTo>
                      <a:pt x="1060523" y="1413101"/>
                    </a:lnTo>
                    <a:lnTo>
                      <a:pt x="1045315" y="1402443"/>
                    </a:lnTo>
                    <a:lnTo>
                      <a:pt x="1030334" y="1391784"/>
                    </a:lnTo>
                    <a:lnTo>
                      <a:pt x="1015580" y="1380444"/>
                    </a:lnTo>
                    <a:lnTo>
                      <a:pt x="1001053" y="1368651"/>
                    </a:lnTo>
                    <a:lnTo>
                      <a:pt x="986753" y="1356859"/>
                    </a:lnTo>
                    <a:lnTo>
                      <a:pt x="973134" y="1344385"/>
                    </a:lnTo>
                    <a:lnTo>
                      <a:pt x="959515" y="1332139"/>
                    </a:lnTo>
                    <a:lnTo>
                      <a:pt x="946349" y="1319212"/>
                    </a:lnTo>
                    <a:lnTo>
                      <a:pt x="933411" y="1305832"/>
                    </a:lnTo>
                    <a:lnTo>
                      <a:pt x="920700" y="1292451"/>
                    </a:lnTo>
                    <a:lnTo>
                      <a:pt x="908670" y="1278391"/>
                    </a:lnTo>
                    <a:lnTo>
                      <a:pt x="896866" y="1264557"/>
                    </a:lnTo>
                    <a:lnTo>
                      <a:pt x="885063" y="1250043"/>
                    </a:lnTo>
                    <a:lnTo>
                      <a:pt x="873714" y="1235301"/>
                    </a:lnTo>
                    <a:lnTo>
                      <a:pt x="863045" y="1220560"/>
                    </a:lnTo>
                    <a:lnTo>
                      <a:pt x="852377" y="1205139"/>
                    </a:lnTo>
                    <a:lnTo>
                      <a:pt x="841936" y="1189718"/>
                    </a:lnTo>
                    <a:lnTo>
                      <a:pt x="832175" y="1174069"/>
                    </a:lnTo>
                    <a:lnTo>
                      <a:pt x="822642" y="1157968"/>
                    </a:lnTo>
                    <a:lnTo>
                      <a:pt x="813562" y="1141866"/>
                    </a:lnTo>
                    <a:lnTo>
                      <a:pt x="804937" y="1125310"/>
                    </a:lnTo>
                    <a:lnTo>
                      <a:pt x="796538" y="1108528"/>
                    </a:lnTo>
                    <a:lnTo>
                      <a:pt x="788821" y="1091519"/>
                    </a:lnTo>
                    <a:lnTo>
                      <a:pt x="781103" y="1074510"/>
                    </a:lnTo>
                    <a:lnTo>
                      <a:pt x="774067" y="1057048"/>
                    </a:lnTo>
                    <a:lnTo>
                      <a:pt x="767484" y="1039359"/>
                    </a:lnTo>
                    <a:lnTo>
                      <a:pt x="761129" y="1021669"/>
                    </a:lnTo>
                    <a:lnTo>
                      <a:pt x="755227" y="1003526"/>
                    </a:lnTo>
                    <a:lnTo>
                      <a:pt x="749779" y="985610"/>
                    </a:lnTo>
                    <a:lnTo>
                      <a:pt x="745013" y="967241"/>
                    </a:lnTo>
                    <a:lnTo>
                      <a:pt x="740246" y="948644"/>
                    </a:lnTo>
                    <a:lnTo>
                      <a:pt x="736160" y="929821"/>
                    </a:lnTo>
                    <a:lnTo>
                      <a:pt x="732528" y="910998"/>
                    </a:lnTo>
                    <a:lnTo>
                      <a:pt x="729578" y="891948"/>
                    </a:lnTo>
                    <a:lnTo>
                      <a:pt x="726854" y="872898"/>
                    </a:lnTo>
                    <a:lnTo>
                      <a:pt x="724584" y="853394"/>
                    </a:lnTo>
                    <a:lnTo>
                      <a:pt x="722995" y="833891"/>
                    </a:lnTo>
                    <a:lnTo>
                      <a:pt x="721633" y="814387"/>
                    </a:lnTo>
                    <a:lnTo>
                      <a:pt x="720952" y="794657"/>
                    </a:lnTo>
                    <a:lnTo>
                      <a:pt x="720725" y="774473"/>
                    </a:lnTo>
                    <a:lnTo>
                      <a:pt x="720952" y="754743"/>
                    </a:lnTo>
                    <a:lnTo>
                      <a:pt x="721633" y="735239"/>
                    </a:lnTo>
                    <a:lnTo>
                      <a:pt x="722995" y="715509"/>
                    </a:lnTo>
                    <a:lnTo>
                      <a:pt x="724584" y="696005"/>
                    </a:lnTo>
                    <a:lnTo>
                      <a:pt x="726854" y="676501"/>
                    </a:lnTo>
                    <a:lnTo>
                      <a:pt x="729578" y="657451"/>
                    </a:lnTo>
                    <a:lnTo>
                      <a:pt x="732528" y="638401"/>
                    </a:lnTo>
                    <a:lnTo>
                      <a:pt x="736160" y="619578"/>
                    </a:lnTo>
                    <a:lnTo>
                      <a:pt x="740246" y="600755"/>
                    </a:lnTo>
                    <a:lnTo>
                      <a:pt x="745013" y="582159"/>
                    </a:lnTo>
                    <a:lnTo>
                      <a:pt x="749779" y="563789"/>
                    </a:lnTo>
                    <a:lnTo>
                      <a:pt x="755227" y="545873"/>
                    </a:lnTo>
                    <a:lnTo>
                      <a:pt x="761129" y="527730"/>
                    </a:lnTo>
                    <a:lnTo>
                      <a:pt x="767484" y="510041"/>
                    </a:lnTo>
                    <a:lnTo>
                      <a:pt x="774067" y="492351"/>
                    </a:lnTo>
                    <a:lnTo>
                      <a:pt x="781103" y="474889"/>
                    </a:lnTo>
                    <a:lnTo>
                      <a:pt x="788821" y="457880"/>
                    </a:lnTo>
                    <a:lnTo>
                      <a:pt x="796538" y="440871"/>
                    </a:lnTo>
                    <a:lnTo>
                      <a:pt x="804937" y="424089"/>
                    </a:lnTo>
                    <a:lnTo>
                      <a:pt x="813562" y="407534"/>
                    </a:lnTo>
                    <a:lnTo>
                      <a:pt x="822642" y="391432"/>
                    </a:lnTo>
                    <a:lnTo>
                      <a:pt x="832175" y="375330"/>
                    </a:lnTo>
                    <a:lnTo>
                      <a:pt x="841936" y="359682"/>
                    </a:lnTo>
                    <a:lnTo>
                      <a:pt x="852377" y="344260"/>
                    </a:lnTo>
                    <a:lnTo>
                      <a:pt x="863045" y="329066"/>
                    </a:lnTo>
                    <a:lnTo>
                      <a:pt x="873714" y="314098"/>
                    </a:lnTo>
                    <a:lnTo>
                      <a:pt x="885063" y="299357"/>
                    </a:lnTo>
                    <a:lnTo>
                      <a:pt x="896866" y="284842"/>
                    </a:lnTo>
                    <a:lnTo>
                      <a:pt x="908670" y="271009"/>
                    </a:lnTo>
                    <a:lnTo>
                      <a:pt x="920700" y="256948"/>
                    </a:lnTo>
                    <a:lnTo>
                      <a:pt x="933411" y="243567"/>
                    </a:lnTo>
                    <a:lnTo>
                      <a:pt x="946349" y="230187"/>
                    </a:lnTo>
                    <a:lnTo>
                      <a:pt x="959515" y="217260"/>
                    </a:lnTo>
                    <a:lnTo>
                      <a:pt x="973134" y="204560"/>
                    </a:lnTo>
                    <a:lnTo>
                      <a:pt x="986753" y="192541"/>
                    </a:lnTo>
                    <a:lnTo>
                      <a:pt x="1001053" y="180748"/>
                    </a:lnTo>
                    <a:lnTo>
                      <a:pt x="1015580" y="169182"/>
                    </a:lnTo>
                    <a:lnTo>
                      <a:pt x="1030334" y="157842"/>
                    </a:lnTo>
                    <a:lnTo>
                      <a:pt x="1045315" y="146957"/>
                    </a:lnTo>
                    <a:lnTo>
                      <a:pt x="1060523" y="136298"/>
                    </a:lnTo>
                    <a:lnTo>
                      <a:pt x="1075958" y="126092"/>
                    </a:lnTo>
                    <a:lnTo>
                      <a:pt x="1091620" y="116114"/>
                    </a:lnTo>
                    <a:lnTo>
                      <a:pt x="1107736" y="106589"/>
                    </a:lnTo>
                    <a:lnTo>
                      <a:pt x="1123852" y="97744"/>
                    </a:lnTo>
                    <a:lnTo>
                      <a:pt x="1140422" y="89126"/>
                    </a:lnTo>
                    <a:lnTo>
                      <a:pt x="1157219" y="80735"/>
                    </a:lnTo>
                    <a:lnTo>
                      <a:pt x="1174243" y="72798"/>
                    </a:lnTo>
                    <a:lnTo>
                      <a:pt x="1191267" y="65314"/>
                    </a:lnTo>
                    <a:lnTo>
                      <a:pt x="1208972" y="58284"/>
                    </a:lnTo>
                    <a:lnTo>
                      <a:pt x="1226450" y="51480"/>
                    </a:lnTo>
                    <a:lnTo>
                      <a:pt x="1244155" y="45357"/>
                    </a:lnTo>
                    <a:lnTo>
                      <a:pt x="1262087" y="39460"/>
                    </a:lnTo>
                    <a:lnTo>
                      <a:pt x="1280473" y="34017"/>
                    </a:lnTo>
                    <a:lnTo>
                      <a:pt x="1298632" y="29028"/>
                    </a:lnTo>
                    <a:lnTo>
                      <a:pt x="1317245" y="24492"/>
                    </a:lnTo>
                    <a:lnTo>
                      <a:pt x="1336085" y="20637"/>
                    </a:lnTo>
                    <a:lnTo>
                      <a:pt x="1354924" y="17009"/>
                    </a:lnTo>
                    <a:lnTo>
                      <a:pt x="1373991" y="13607"/>
                    </a:lnTo>
                    <a:lnTo>
                      <a:pt x="1393285" y="11112"/>
                    </a:lnTo>
                    <a:lnTo>
                      <a:pt x="1412579" y="8617"/>
                    </a:lnTo>
                    <a:lnTo>
                      <a:pt x="1432100" y="7030"/>
                    </a:lnTo>
                    <a:lnTo>
                      <a:pt x="1451848" y="5896"/>
                    </a:lnTo>
                    <a:lnTo>
                      <a:pt x="1471368" y="4989"/>
                    </a:lnTo>
                    <a:lnTo>
                      <a:pt x="1491343" y="4762"/>
                    </a:lnTo>
                    <a:close/>
                    <a:moveTo>
                      <a:pt x="37390" y="0"/>
                    </a:moveTo>
                    <a:lnTo>
                      <a:pt x="41696" y="0"/>
                    </a:lnTo>
                    <a:lnTo>
                      <a:pt x="1155700" y="0"/>
                    </a:lnTo>
                    <a:lnTo>
                      <a:pt x="1140291" y="6808"/>
                    </a:lnTo>
                    <a:lnTo>
                      <a:pt x="1125108" y="13843"/>
                    </a:lnTo>
                    <a:lnTo>
                      <a:pt x="1110152" y="21105"/>
                    </a:lnTo>
                    <a:lnTo>
                      <a:pt x="1095422" y="28821"/>
                    </a:lnTo>
                    <a:lnTo>
                      <a:pt x="1080693" y="36990"/>
                    </a:lnTo>
                    <a:lnTo>
                      <a:pt x="1066417" y="45160"/>
                    </a:lnTo>
                    <a:lnTo>
                      <a:pt x="1051914" y="53784"/>
                    </a:lnTo>
                    <a:lnTo>
                      <a:pt x="1037864" y="62407"/>
                    </a:lnTo>
                    <a:lnTo>
                      <a:pt x="1023814" y="71711"/>
                    </a:lnTo>
                    <a:lnTo>
                      <a:pt x="1010218" y="81016"/>
                    </a:lnTo>
                    <a:lnTo>
                      <a:pt x="996848" y="90547"/>
                    </a:lnTo>
                    <a:lnTo>
                      <a:pt x="983478" y="100305"/>
                    </a:lnTo>
                    <a:lnTo>
                      <a:pt x="970335" y="110517"/>
                    </a:lnTo>
                    <a:lnTo>
                      <a:pt x="957418" y="120956"/>
                    </a:lnTo>
                    <a:lnTo>
                      <a:pt x="944502" y="131622"/>
                    </a:lnTo>
                    <a:lnTo>
                      <a:pt x="932038" y="142515"/>
                    </a:lnTo>
                    <a:lnTo>
                      <a:pt x="919801" y="153635"/>
                    </a:lnTo>
                    <a:lnTo>
                      <a:pt x="907565" y="164981"/>
                    </a:lnTo>
                    <a:lnTo>
                      <a:pt x="895781" y="176328"/>
                    </a:lnTo>
                    <a:lnTo>
                      <a:pt x="884224" y="188129"/>
                    </a:lnTo>
                    <a:lnTo>
                      <a:pt x="872894" y="200156"/>
                    </a:lnTo>
                    <a:lnTo>
                      <a:pt x="861790" y="212411"/>
                    </a:lnTo>
                    <a:lnTo>
                      <a:pt x="850686" y="224892"/>
                    </a:lnTo>
                    <a:lnTo>
                      <a:pt x="840035" y="237374"/>
                    </a:lnTo>
                    <a:lnTo>
                      <a:pt x="829611" y="250309"/>
                    </a:lnTo>
                    <a:lnTo>
                      <a:pt x="819414" y="263471"/>
                    </a:lnTo>
                    <a:lnTo>
                      <a:pt x="809443" y="276633"/>
                    </a:lnTo>
                    <a:lnTo>
                      <a:pt x="799926" y="290249"/>
                    </a:lnTo>
                    <a:lnTo>
                      <a:pt x="790408" y="304092"/>
                    </a:lnTo>
                    <a:lnTo>
                      <a:pt x="781117" y="317708"/>
                    </a:lnTo>
                    <a:lnTo>
                      <a:pt x="772280" y="331778"/>
                    </a:lnTo>
                    <a:lnTo>
                      <a:pt x="763442" y="346075"/>
                    </a:lnTo>
                    <a:lnTo>
                      <a:pt x="41696" y="346075"/>
                    </a:lnTo>
                    <a:lnTo>
                      <a:pt x="37390" y="345848"/>
                    </a:lnTo>
                    <a:lnTo>
                      <a:pt x="33085" y="345394"/>
                    </a:lnTo>
                    <a:lnTo>
                      <a:pt x="29232" y="344260"/>
                    </a:lnTo>
                    <a:lnTo>
                      <a:pt x="25380" y="342671"/>
                    </a:lnTo>
                    <a:lnTo>
                      <a:pt x="21755" y="341083"/>
                    </a:lnTo>
                    <a:lnTo>
                      <a:pt x="18355" y="339040"/>
                    </a:lnTo>
                    <a:lnTo>
                      <a:pt x="15183" y="336544"/>
                    </a:lnTo>
                    <a:lnTo>
                      <a:pt x="12237" y="333821"/>
                    </a:lnTo>
                    <a:lnTo>
                      <a:pt x="9517" y="330871"/>
                    </a:lnTo>
                    <a:lnTo>
                      <a:pt x="7025" y="327693"/>
                    </a:lnTo>
                    <a:lnTo>
                      <a:pt x="4985" y="324063"/>
                    </a:lnTo>
                    <a:lnTo>
                      <a:pt x="3173" y="320432"/>
                    </a:lnTo>
                    <a:lnTo>
                      <a:pt x="2040" y="316801"/>
                    </a:lnTo>
                    <a:lnTo>
                      <a:pt x="907" y="312716"/>
                    </a:lnTo>
                    <a:lnTo>
                      <a:pt x="227" y="308631"/>
                    </a:lnTo>
                    <a:lnTo>
                      <a:pt x="0" y="304319"/>
                    </a:lnTo>
                    <a:lnTo>
                      <a:pt x="0" y="41529"/>
                    </a:lnTo>
                    <a:lnTo>
                      <a:pt x="227" y="37444"/>
                    </a:lnTo>
                    <a:lnTo>
                      <a:pt x="907" y="33359"/>
                    </a:lnTo>
                    <a:lnTo>
                      <a:pt x="2040" y="29275"/>
                    </a:lnTo>
                    <a:lnTo>
                      <a:pt x="3173" y="25417"/>
                    </a:lnTo>
                    <a:lnTo>
                      <a:pt x="4985" y="21786"/>
                    </a:lnTo>
                    <a:lnTo>
                      <a:pt x="7025" y="18382"/>
                    </a:lnTo>
                    <a:lnTo>
                      <a:pt x="9517" y="14978"/>
                    </a:lnTo>
                    <a:lnTo>
                      <a:pt x="12237" y="12255"/>
                    </a:lnTo>
                    <a:lnTo>
                      <a:pt x="15183" y="9531"/>
                    </a:lnTo>
                    <a:lnTo>
                      <a:pt x="18355" y="7035"/>
                    </a:lnTo>
                    <a:lnTo>
                      <a:pt x="21755" y="4993"/>
                    </a:lnTo>
                    <a:lnTo>
                      <a:pt x="25380" y="3177"/>
                    </a:lnTo>
                    <a:lnTo>
                      <a:pt x="29232" y="1815"/>
                    </a:lnTo>
                    <a:lnTo>
                      <a:pt x="33085" y="908"/>
                    </a:lnTo>
                    <a:lnTo>
                      <a:pt x="37390"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1800">
                  <a:solidFill>
                    <a:srgbClr val="FFFFFF"/>
                  </a:solidFill>
                  <a:latin typeface="Arial" panose="020B0604020202020204" pitchFamily="34" charset="0"/>
                  <a:ea typeface="MiSans" panose="00000500000000000000" charset="-122"/>
                  <a:cs typeface="+mn-ea"/>
                  <a:sym typeface="Arial" panose="020B0604020202020204" pitchFamily="34" charset="0"/>
                </a:endParaRPr>
              </a:p>
            </p:txBody>
          </p:sp>
        </p:grpSp>
      </p:grpSp>
      <p:pic>
        <p:nvPicPr>
          <p:cNvPr id="2" name="Picture 2" descr="Apple (Hong Ko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47521" y="1875010"/>
            <a:ext cx="272986" cy="2729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uawei - YouT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8221" y="3378203"/>
            <a:ext cx="311586" cy="3115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Android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8221" y="4823978"/>
            <a:ext cx="327756" cy="327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0"/>
            <a:ext cx="12191999" cy="6858000"/>
            <a:chOff x="-3309259" y="0"/>
            <a:chExt cx="15501258" cy="6858000"/>
          </a:xfrm>
        </p:grpSpPr>
        <p:pic>
          <p:nvPicPr>
            <p:cNvPr id="25" name="图片 24"/>
            <p:cNvPicPr>
              <a:picLocks noChangeAspect="1"/>
            </p:cNvPicPr>
            <p:nvPr/>
          </p:nvPicPr>
          <p:blipFill rotWithShape="1">
            <a:blip r:embed="rId1"/>
            <a:srcRect/>
            <a:stretch>
              <a:fillRect/>
            </a:stretch>
          </p:blipFill>
          <p:spPr>
            <a:xfrm flipH="1">
              <a:off x="4441370" y="0"/>
              <a:ext cx="7750629" cy="6858000"/>
            </a:xfrm>
            <a:prstGeom prst="rect">
              <a:avLst/>
            </a:prstGeom>
          </p:spPr>
        </p:pic>
        <p:pic>
          <p:nvPicPr>
            <p:cNvPr id="26" name="图片 25"/>
            <p:cNvPicPr>
              <a:picLocks noChangeAspect="1"/>
            </p:cNvPicPr>
            <p:nvPr/>
          </p:nvPicPr>
          <p:blipFill rotWithShape="1">
            <a:blip r:embed="rId2"/>
            <a:srcRect/>
            <a:stretch>
              <a:fillRect/>
            </a:stretch>
          </p:blipFill>
          <p:spPr>
            <a:xfrm flipV="1">
              <a:off x="-3309259" y="0"/>
              <a:ext cx="7750630" cy="6858000"/>
            </a:xfrm>
            <a:prstGeom prst="rect">
              <a:avLst/>
            </a:prstGeom>
          </p:spPr>
        </p:pic>
      </p:grpSp>
      <p:sp>
        <p:nvSpPr>
          <p:cNvPr id="27" name="椭圆 26"/>
          <p:cNvSpPr/>
          <p:nvPr/>
        </p:nvSpPr>
        <p:spPr>
          <a:xfrm>
            <a:off x="5445303" y="1594787"/>
            <a:ext cx="1301391" cy="1301391"/>
          </a:xfrm>
          <a:prstGeom prst="ellipse">
            <a:avLst/>
          </a:prstGeom>
          <a:solidFill>
            <a:srgbClr val="51A2E0"/>
          </a:solidFill>
          <a:ln w="57150">
            <a:gradFill>
              <a:gsLst>
                <a:gs pos="0">
                  <a:schemeClr val="bg1">
                    <a:lumMod val="65000"/>
                  </a:schemeClr>
                </a:gs>
                <a:gs pos="100000">
                  <a:schemeClr val="bg1"/>
                </a:gs>
              </a:gsLst>
              <a:lin ang="13500000" scaled="0"/>
            </a:gra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4400" dirty="0">
                <a:solidFill>
                  <a:prstClr val="white"/>
                </a:solidFill>
                <a:latin typeface="MiSans" panose="00000500000000000000" charset="-122"/>
                <a:ea typeface="MiSans" panose="00000500000000000000" charset="-122"/>
                <a:cs typeface="MiSans" panose="00000500000000000000" charset="-122"/>
                <a:sym typeface="Arial" panose="020B0604020202020204" pitchFamily="34" charset="0"/>
              </a:rPr>
              <a:t>04</a:t>
            </a:r>
            <a:endParaRPr lang="en-US" altLang="zh-CN" sz="4400" dirty="0">
              <a:solidFill>
                <a:prstClr val="white"/>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28" name="文本框"/>
          <p:cNvSpPr/>
          <p:nvPr/>
        </p:nvSpPr>
        <p:spPr>
          <a:xfrm>
            <a:off x="3309683" y="3168705"/>
            <a:ext cx="5572631" cy="706755"/>
          </a:xfrm>
          <a:prstGeom prst="rect">
            <a:avLst/>
          </a:prstGeom>
        </p:spPr>
        <p:txBody>
          <a:bodyPr wrap="square">
            <a:spAutoFit/>
          </a:bodyPr>
          <a:lstStyle/>
          <a:p>
            <a:pPr lvl="0" algn="ctr"/>
            <a:r>
              <a:rPr lang="en-US" altLang="zh-CN" sz="4000" b="1"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rPr>
              <a:t>WIFI technology</a:t>
            </a:r>
            <a:endParaRPr lang="en-US" altLang="zh-CN" sz="4000" b="1"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31" name="矩形 30"/>
          <p:cNvSpPr/>
          <p:nvPr/>
        </p:nvSpPr>
        <p:spPr>
          <a:xfrm>
            <a:off x="2225799" y="3961823"/>
            <a:ext cx="7740399" cy="922020"/>
          </a:xfrm>
          <a:prstGeom prst="rect">
            <a:avLst/>
          </a:prstGeom>
        </p:spPr>
        <p:txBody>
          <a:bodyPr wrap="square">
            <a:spAutoFit/>
          </a:bodyPr>
          <a:lstStyle/>
          <a:p>
            <a:pPr lvl="0" algn="ctr">
              <a:lnSpc>
                <a:spcPct val="150000"/>
              </a:lnSpc>
              <a:defRPr/>
            </a:pPr>
            <a:r>
              <a:rPr kumimoji="0" lang="en-US" altLang="zh-CN" b="0" i="0" u="none" strike="noStrike" kern="1200" cap="none" spc="0" normalizeH="0" baseline="0" noProof="0" dirty="0">
                <a:ln>
                  <a:noFill/>
                </a:ln>
                <a:solidFill>
                  <a:schemeClr val="bg1"/>
                </a:solidFill>
                <a:effectLst/>
                <a:uLnTx/>
                <a:uFillTx/>
                <a:latin typeface="MiSans" panose="00000500000000000000" charset="-122"/>
                <a:ea typeface="MiSans" panose="00000500000000000000" charset="-122"/>
                <a:cs typeface="+mn-ea"/>
                <a:sym typeface="Arial" panose="020B0604020202020204" pitchFamily="34" charset="0"/>
              </a:rPr>
              <a:t>by </a:t>
            </a:r>
            <a:r>
              <a:rPr kumimoji="0" lang="zh-CN" altLang="en-US" b="0" i="0" u="none" strike="noStrike" kern="1200" cap="none" spc="0" normalizeH="0" baseline="0" noProof="0" dirty="0">
                <a:ln>
                  <a:noFill/>
                </a:ln>
                <a:solidFill>
                  <a:schemeClr val="bg1"/>
                </a:solidFill>
                <a:effectLst/>
                <a:uLnTx/>
                <a:uFillTx/>
                <a:latin typeface="MiSans" panose="00000500000000000000" charset="-122"/>
                <a:ea typeface="MiSans" panose="00000500000000000000" charset="-122"/>
                <a:cs typeface="+mn-ea"/>
                <a:sym typeface="Arial" panose="020B0604020202020204" pitchFamily="34" charset="0"/>
              </a:rPr>
              <a:t>鲁周徵</a:t>
            </a:r>
            <a:endParaRPr kumimoji="0" lang="zh-CN" altLang="en-US" b="0" i="0" u="none" strike="noStrike" kern="1200" cap="none" spc="0" normalizeH="0" baseline="0" noProof="0" dirty="0">
              <a:ln>
                <a:noFill/>
              </a:ln>
              <a:solidFill>
                <a:schemeClr val="bg1"/>
              </a:solidFill>
              <a:effectLst/>
              <a:uLnTx/>
              <a:uFillTx/>
              <a:latin typeface="MiSans" panose="00000500000000000000" charset="-122"/>
              <a:ea typeface="MiSans" panose="00000500000000000000" charset="-122"/>
              <a:cs typeface="+mn-ea"/>
              <a:sym typeface="Arial" panose="020B0604020202020204" pitchFamily="34" charset="0"/>
            </a:endParaRPr>
          </a:p>
          <a:p>
            <a:pPr lvl="0" algn="ctr">
              <a:lnSpc>
                <a:spcPct val="150000"/>
              </a:lnSpc>
              <a:defRPr/>
            </a:pPr>
            <a:r>
              <a:rPr kumimoji="0" lang="en-US" altLang="zh-CN" b="0" i="0" u="none" strike="noStrike" kern="1200" cap="none" spc="0" normalizeH="0" baseline="0" noProof="0" dirty="0">
                <a:ln>
                  <a:noFill/>
                </a:ln>
                <a:solidFill>
                  <a:schemeClr val="bg1"/>
                </a:solidFill>
                <a:effectLst/>
                <a:uLnTx/>
                <a:uFillTx/>
                <a:latin typeface="MiSans" panose="00000500000000000000" charset="-122"/>
                <a:ea typeface="MiSans" panose="00000500000000000000" charset="-122"/>
                <a:cs typeface="+mn-ea"/>
                <a:sym typeface="Arial" panose="020B0604020202020204" pitchFamily="34" charset="0"/>
              </a:rPr>
              <a:t>202130430393</a:t>
            </a:r>
            <a:endParaRPr kumimoji="0" lang="en-US" altLang="zh-CN" b="0" i="0" u="none" strike="noStrike" kern="1200" cap="none" spc="0" normalizeH="0" baseline="0" noProof="0" dirty="0">
              <a:ln>
                <a:noFill/>
              </a:ln>
              <a:solidFill>
                <a:schemeClr val="bg1"/>
              </a:solidFill>
              <a:effectLst/>
              <a:uLnTx/>
              <a:uFillTx/>
              <a:latin typeface="MiSans" panose="00000500000000000000" charset="-122"/>
              <a:ea typeface="MiSans" panose="00000500000000000000" charset="-122"/>
              <a:cs typeface="+mn-ea"/>
              <a:sym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流程图: 文档 12"/>
          <p:cNvSpPr/>
          <p:nvPr/>
        </p:nvSpPr>
        <p:spPr>
          <a:xfrm>
            <a:off x="46355" y="260350"/>
            <a:ext cx="12051030" cy="1431290"/>
          </a:xfrm>
          <a:prstGeom prst="flowChartDocumen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9" name="图片 8" descr="1"/>
          <p:cNvPicPr>
            <a:picLocks noChangeAspect="1"/>
          </p:cNvPicPr>
          <p:nvPr/>
        </p:nvPicPr>
        <p:blipFill>
          <a:blip r:embed="rId1"/>
          <a:stretch>
            <a:fillRect/>
          </a:stretch>
        </p:blipFill>
        <p:spPr>
          <a:xfrm>
            <a:off x="6249670" y="2700655"/>
            <a:ext cx="5842635" cy="3007995"/>
          </a:xfrm>
          <a:prstGeom prst="rect">
            <a:avLst/>
          </a:prstGeom>
        </p:spPr>
      </p:pic>
      <p:pic>
        <p:nvPicPr>
          <p:cNvPr id="4" name="图片 3" descr="屏幕截图_2023-09-10_201920-removebg-preview"/>
          <p:cNvPicPr>
            <a:picLocks noChangeAspect="1"/>
          </p:cNvPicPr>
          <p:nvPr/>
        </p:nvPicPr>
        <p:blipFill>
          <a:blip r:embed="rId2"/>
          <a:stretch>
            <a:fillRect/>
          </a:stretch>
        </p:blipFill>
        <p:spPr>
          <a:xfrm>
            <a:off x="5225415" y="416560"/>
            <a:ext cx="1106805" cy="1001395"/>
          </a:xfrm>
          <a:prstGeom prst="rect">
            <a:avLst/>
          </a:prstGeom>
        </p:spPr>
      </p:pic>
      <p:sp>
        <p:nvSpPr>
          <p:cNvPr id="5" name="文本框 4"/>
          <p:cNvSpPr txBox="1"/>
          <p:nvPr/>
        </p:nvSpPr>
        <p:spPr>
          <a:xfrm>
            <a:off x="2686050" y="625475"/>
            <a:ext cx="2702560" cy="583565"/>
          </a:xfrm>
          <a:prstGeom prst="rect">
            <a:avLst/>
          </a:prstGeom>
          <a:noFill/>
        </p:spPr>
        <p:txBody>
          <a:bodyPr wrap="square" rtlCol="0">
            <a:spAutoFit/>
          </a:bodyPr>
          <a:p>
            <a:r>
              <a:rPr lang="en-US" altLang="zh-CN" sz="3200" b="1" dirty="0">
                <a:solidFill>
                  <a:schemeClr val="bg1"/>
                </a:solidFill>
                <a:effectLst>
                  <a:outerShdw blurRad="38100" dist="25400" dir="5400000" algn="ctr" rotWithShape="0">
                    <a:srgbClr val="6E747A">
                      <a:alpha val="43000"/>
                    </a:srgbClr>
                  </a:outerShdw>
                </a:effectLst>
                <a:latin typeface="MiSans" panose="00000500000000000000" charset="-122"/>
                <a:ea typeface="MiSans" panose="00000500000000000000" charset="-122"/>
                <a:cs typeface="MiSans" panose="00000500000000000000" charset="-122"/>
              </a:rPr>
              <a:t>2.4G</a:t>
            </a:r>
            <a:endParaRPr lang="en-US" altLang="zh-CN" sz="3200" b="1" dirty="0">
              <a:solidFill>
                <a:schemeClr val="bg1"/>
              </a:solidFill>
              <a:effectLst>
                <a:outerShdw blurRad="38100" dist="25400" dir="5400000" algn="ctr" rotWithShape="0">
                  <a:srgbClr val="6E747A">
                    <a:alpha val="43000"/>
                  </a:srgbClr>
                </a:outerShdw>
              </a:effectLst>
              <a:latin typeface="MiSans" panose="00000500000000000000" charset="-122"/>
              <a:ea typeface="MiSans" panose="00000500000000000000" charset="-122"/>
              <a:cs typeface="MiSans" panose="00000500000000000000" charset="-122"/>
            </a:endParaRPr>
          </a:p>
        </p:txBody>
      </p:sp>
      <p:sp>
        <p:nvSpPr>
          <p:cNvPr id="8" name="文本框 7"/>
          <p:cNvSpPr txBox="1"/>
          <p:nvPr/>
        </p:nvSpPr>
        <p:spPr>
          <a:xfrm>
            <a:off x="7802880" y="625475"/>
            <a:ext cx="4064000" cy="583565"/>
          </a:xfrm>
          <a:prstGeom prst="rect">
            <a:avLst/>
          </a:prstGeom>
          <a:noFill/>
        </p:spPr>
        <p:txBody>
          <a:bodyPr wrap="square" rtlCol="0">
            <a:spAutoFit/>
          </a:bodyPr>
          <a:p>
            <a:r>
              <a:rPr lang="en-US" altLang="zh-CN" sz="3200" b="1" dirty="0">
                <a:solidFill>
                  <a:schemeClr val="bg1"/>
                </a:solidFill>
                <a:effectLst>
                  <a:outerShdw blurRad="38100" dist="25400" dir="5400000" algn="ctr" rotWithShape="0">
                    <a:srgbClr val="6E747A">
                      <a:alpha val="43000"/>
                    </a:srgbClr>
                  </a:outerShdw>
                </a:effectLst>
                <a:latin typeface="MiSans" panose="00000500000000000000" charset="-122"/>
                <a:ea typeface="MiSans" panose="00000500000000000000" charset="-122"/>
                <a:cs typeface="MiSans" panose="00000500000000000000" charset="-122"/>
              </a:rPr>
              <a:t>5G</a:t>
            </a:r>
            <a:endParaRPr lang="en-US" altLang="zh-CN" sz="3200" b="1" dirty="0">
              <a:solidFill>
                <a:schemeClr val="bg1"/>
              </a:solidFill>
              <a:effectLst>
                <a:outerShdw blurRad="38100" dist="25400" dir="5400000" algn="ctr" rotWithShape="0">
                  <a:srgbClr val="6E747A">
                    <a:alpha val="43000"/>
                  </a:srgbClr>
                </a:outerShdw>
              </a:effectLst>
              <a:latin typeface="MiSans" panose="00000500000000000000" charset="-122"/>
              <a:ea typeface="MiSans" panose="00000500000000000000" charset="-122"/>
              <a:cs typeface="MiSans" panose="00000500000000000000" charset="-122"/>
            </a:endParaRPr>
          </a:p>
        </p:txBody>
      </p:sp>
      <p:graphicFrame>
        <p:nvGraphicFramePr>
          <p:cNvPr id="22" name="表格 21"/>
          <p:cNvGraphicFramePr>
            <a:graphicFrameLocks noGrp="1"/>
          </p:cNvGraphicFramePr>
          <p:nvPr>
            <p:custDataLst>
              <p:tags r:id="rId3"/>
            </p:custDataLst>
          </p:nvPr>
        </p:nvGraphicFramePr>
        <p:xfrm>
          <a:off x="46355" y="1994535"/>
          <a:ext cx="6526530" cy="3898900"/>
        </p:xfrm>
        <a:graphic>
          <a:graphicData uri="http://schemas.openxmlformats.org/drawingml/2006/table">
            <a:tbl>
              <a:tblPr firstRow="1" bandRow="1">
                <a:tableStyleId>{5C22544A-7EE6-4342-B048-85BDC9FD1C3A}</a:tableStyleId>
              </a:tblPr>
              <a:tblGrid>
                <a:gridCol w="2118995"/>
                <a:gridCol w="2233930"/>
                <a:gridCol w="2173605"/>
              </a:tblGrid>
              <a:tr h="885190">
                <a:tc>
                  <a:txBody>
                    <a:bodyPr/>
                    <a:p>
                      <a:pPr algn="ctr" fontAlgn="auto">
                        <a:lnSpc>
                          <a:spcPct val="120000"/>
                        </a:lnSpc>
                        <a:buClrTx/>
                        <a:buSzTx/>
                        <a:buFontTx/>
                      </a:pPr>
                      <a:endParaRPr lang="en-US" altLang="zh-CN" sz="2400" b="1" spc="120" baseline="0" dirty="0">
                        <a:solidFill>
                          <a:schemeClr val="bg1"/>
                        </a:solidFill>
                        <a:latin typeface="Arial" panose="020B0604020202020204" pitchFamily="34" charset="0"/>
                        <a:ea typeface="MiSans" panose="00000500000000000000" charset="-122"/>
                      </a:endParaRPr>
                    </a:p>
                  </a:txBody>
                  <a:tcPr marL="88900" marR="88900" marT="47625" marB="47625" anchor="ctr">
                    <a:lnL>
                      <a:noFill/>
                    </a:lnL>
                    <a:lnR>
                      <a:noFill/>
                    </a:lnR>
                    <a:lnT>
                      <a:noFill/>
                    </a:lnT>
                    <a:lnB w="12700">
                      <a:solidFill>
                        <a:schemeClr val="tx1"/>
                      </a:solidFill>
                      <a:prstDash val="solid"/>
                    </a:lnB>
                    <a:lnTlToBr w="12700">
                      <a:solidFill>
                        <a:schemeClr val="tx1"/>
                      </a:solidFill>
                      <a:prstDash val="solid"/>
                    </a:lnTlToBr>
                    <a:solidFill>
                      <a:schemeClr val="accent1"/>
                    </a:solidFill>
                  </a:tcPr>
                </a:tc>
                <a:tc>
                  <a:txBody>
                    <a:bodyPr/>
                    <a:p>
                      <a:pPr algn="ctr" fontAlgn="auto">
                        <a:lnSpc>
                          <a:spcPct val="120000"/>
                        </a:lnSpc>
                        <a:buClrTx/>
                        <a:buSzTx/>
                        <a:buFontTx/>
                      </a:pPr>
                      <a:r>
                        <a:rPr lang="en-US" altLang="zh-CN" sz="2400" b="1" spc="120" baseline="0" dirty="0">
                          <a:solidFill>
                            <a:schemeClr val="bg1"/>
                          </a:solidFill>
                          <a:latin typeface="Arial" panose="020B0604020202020204" pitchFamily="34" charset="0"/>
                          <a:ea typeface="MiSans" panose="00000500000000000000" charset="-122"/>
                        </a:rPr>
                        <a:t>2.4G</a:t>
                      </a:r>
                      <a:endParaRPr lang="en-US" altLang="zh-CN" sz="2400" b="1" spc="120" baseline="0" dirty="0">
                        <a:solidFill>
                          <a:schemeClr val="bg1"/>
                        </a:solidFill>
                        <a:latin typeface="Arial" panose="020B0604020202020204" pitchFamily="34" charset="0"/>
                        <a:ea typeface="MiSans" panose="00000500000000000000" charset="-122"/>
                      </a:endParaRPr>
                    </a:p>
                  </a:txBody>
                  <a:tcPr marL="88900" marR="88900" marT="47625" marB="47625" anchor="ctr">
                    <a:lnL>
                      <a:noFill/>
                    </a:lnL>
                    <a:lnR>
                      <a:noFill/>
                    </a:lnR>
                    <a:lnT>
                      <a:noFill/>
                    </a:lnT>
                    <a:lnB w="12700">
                      <a:solidFill>
                        <a:schemeClr val="tx1"/>
                      </a:solidFill>
                      <a:prstDash val="solid"/>
                    </a:lnB>
                    <a:solidFill>
                      <a:schemeClr val="accent1"/>
                    </a:solidFill>
                  </a:tcPr>
                </a:tc>
                <a:tc>
                  <a:txBody>
                    <a:bodyPr/>
                    <a:p>
                      <a:pPr algn="ctr" fontAlgn="auto">
                        <a:lnSpc>
                          <a:spcPct val="120000"/>
                        </a:lnSpc>
                        <a:buClrTx/>
                        <a:buSzTx/>
                        <a:buFontTx/>
                      </a:pPr>
                      <a:r>
                        <a:rPr lang="en-US" altLang="zh-CN" sz="2400" b="1" spc="120" baseline="0" dirty="0">
                          <a:solidFill>
                            <a:schemeClr val="bg1"/>
                          </a:solidFill>
                          <a:latin typeface="Arial" panose="020B0604020202020204" pitchFamily="34" charset="0"/>
                          <a:ea typeface="MiSans" panose="00000500000000000000" charset="-122"/>
                        </a:rPr>
                        <a:t>5G</a:t>
                      </a:r>
                      <a:endParaRPr lang="en-US" altLang="zh-CN" sz="2400" b="1" spc="120" baseline="0" dirty="0">
                        <a:solidFill>
                          <a:schemeClr val="bg1"/>
                        </a:solidFill>
                        <a:latin typeface="Arial" panose="020B0604020202020204" pitchFamily="34" charset="0"/>
                        <a:ea typeface="MiSans" panose="00000500000000000000" charset="-122"/>
                      </a:endParaRPr>
                    </a:p>
                  </a:txBody>
                  <a:tcPr marL="88900" marR="88900" marT="47625" marB="47625" anchor="ctr">
                    <a:lnL>
                      <a:noFill/>
                    </a:lnL>
                    <a:lnR>
                      <a:noFill/>
                    </a:lnR>
                    <a:lnT>
                      <a:noFill/>
                    </a:lnT>
                    <a:lnB w="12700">
                      <a:solidFill>
                        <a:schemeClr val="tx1"/>
                      </a:solidFill>
                      <a:prstDash val="solid"/>
                    </a:lnB>
                    <a:solidFill>
                      <a:schemeClr val="accent1"/>
                    </a:solidFill>
                  </a:tcPr>
                </a:tc>
              </a:tr>
              <a:tr h="972820">
                <a:tc>
                  <a:txBody>
                    <a:bodyPr/>
                    <a:p>
                      <a:pPr algn="ctr" fontAlgn="auto">
                        <a:lnSpc>
                          <a:spcPct val="120000"/>
                        </a:lnSpc>
                      </a:pPr>
                      <a:r>
                        <a:rPr lang="en-US" altLang="zh-CN" sz="2400" spc="120" baseline="0">
                          <a:latin typeface="Arial" panose="020B0604020202020204" pitchFamily="34" charset="0"/>
                          <a:ea typeface="MiSans" panose="00000500000000000000" charset="-122"/>
                          <a:cs typeface="黑体" panose="02010609060101010101" charset="-122"/>
                        </a:rPr>
                        <a:t>frequency range(MHz)</a:t>
                      </a:r>
                      <a:endParaRPr lang="en-US" altLang="zh-CN" sz="2400" spc="120" baseline="0">
                        <a:latin typeface="Arial" panose="020B0604020202020204" pitchFamily="34" charset="0"/>
                        <a:ea typeface="MiSans" panose="00000500000000000000" charset="-122"/>
                        <a:cs typeface="黑体" panose="02010609060101010101" charset="-122"/>
                      </a:endParaRPr>
                    </a:p>
                  </a:txBody>
                  <a:tcPr marL="88900" marR="88900" marT="47625" marB="47625" anchor="ctr">
                    <a:lnL>
                      <a:noFill/>
                    </a:lnL>
                    <a:lnR>
                      <a:noFill/>
                    </a:lnR>
                    <a:lnT w="12700">
                      <a:solidFill>
                        <a:schemeClr val="tx1"/>
                      </a:solidFill>
                      <a:prstDash val="solid"/>
                    </a:lnT>
                    <a:lnB w="12700">
                      <a:solidFill>
                        <a:schemeClr val="tx1"/>
                      </a:solidFill>
                      <a:prstDash val="solid"/>
                    </a:lnB>
                    <a:lnTlToBr w="12700" cmpd="sng">
                      <a:noFill/>
                      <a:prstDash val="solid"/>
                    </a:lnTlToBr>
                    <a:lnBlToTr w="12700" cmpd="sng">
                      <a:noFill/>
                      <a:prstDash val="solid"/>
                    </a:lnBlToTr>
                    <a:solidFill>
                      <a:schemeClr val="bg1"/>
                    </a:solidFill>
                  </a:tcPr>
                </a:tc>
                <a:tc>
                  <a:txBody>
                    <a:bodyPr/>
                    <a:p>
                      <a:pPr algn="ctr" fontAlgn="auto">
                        <a:lnSpc>
                          <a:spcPct val="120000"/>
                        </a:lnSpc>
                      </a:pPr>
                      <a:r>
                        <a:rPr lang="zh-CN" altLang="en-US" sz="2400" spc="120" baseline="0">
                          <a:latin typeface="Arial" panose="020B0604020202020204" pitchFamily="34" charset="0"/>
                          <a:ea typeface="MiSans" panose="00000500000000000000" charset="-122"/>
                        </a:rPr>
                        <a:t>2400</a:t>
                      </a:r>
                      <a:r>
                        <a:rPr lang="en-US" altLang="zh-CN" sz="2400" spc="120" baseline="0">
                          <a:latin typeface="Arial" panose="020B0604020202020204" pitchFamily="34" charset="0"/>
                          <a:ea typeface="MiSans" panose="00000500000000000000" charset="-122"/>
                        </a:rPr>
                        <a:t>~</a:t>
                      </a:r>
                      <a:r>
                        <a:rPr lang="zh-CN" altLang="en-US" sz="2400" spc="120" baseline="0">
                          <a:latin typeface="Arial" panose="020B0604020202020204" pitchFamily="34" charset="0"/>
                          <a:ea typeface="MiSans" panose="00000500000000000000" charset="-122"/>
                        </a:rPr>
                        <a:t>2483.5 </a:t>
                      </a:r>
                      <a:endParaRPr lang="zh-CN" altLang="en-US" sz="2400" spc="120" baseline="0">
                        <a:latin typeface="Arial" panose="020B0604020202020204" pitchFamily="34" charset="0"/>
                        <a:ea typeface="MiSans" panose="00000500000000000000" charset="-122"/>
                      </a:endParaRPr>
                    </a:p>
                  </a:txBody>
                  <a:tcPr marL="88900" marR="88900" marT="47625" marB="47625" anchor="ctr">
                    <a:lnL>
                      <a:noFill/>
                    </a:lnL>
                    <a:lnR>
                      <a:noFill/>
                    </a:lnR>
                    <a:lnT w="12700">
                      <a:solidFill>
                        <a:schemeClr val="tx1"/>
                      </a:solidFill>
                      <a:prstDash val="solid"/>
                    </a:lnT>
                    <a:lnB w="12700">
                      <a:solidFill>
                        <a:schemeClr val="tx1"/>
                      </a:solidFill>
                      <a:prstDash val="solid"/>
                    </a:lnB>
                    <a:lnTlToBr w="12700" cmpd="sng">
                      <a:noFill/>
                      <a:prstDash val="solid"/>
                    </a:lnTlToBr>
                    <a:lnBlToTr w="12700" cmpd="sng">
                      <a:noFill/>
                      <a:prstDash val="solid"/>
                    </a:lnBlToTr>
                    <a:solidFill>
                      <a:schemeClr val="bg1"/>
                    </a:solidFill>
                  </a:tcPr>
                </a:tc>
                <a:tc>
                  <a:txBody>
                    <a:bodyPr/>
                    <a:p>
                      <a:pPr algn="ctr" fontAlgn="auto">
                        <a:lnSpc>
                          <a:spcPct val="120000"/>
                        </a:lnSpc>
                      </a:pPr>
                      <a:r>
                        <a:rPr lang="zh-CN" altLang="en-US" sz="2400" spc="120" baseline="0">
                          <a:latin typeface="Arial" panose="020B0604020202020204" pitchFamily="34" charset="0"/>
                          <a:ea typeface="MiSans" panose="00000500000000000000" charset="-122"/>
                        </a:rPr>
                        <a:t>5000</a:t>
                      </a:r>
                      <a:r>
                        <a:rPr lang="en-US" altLang="zh-CN" sz="2400" spc="120" baseline="0">
                          <a:latin typeface="Arial" panose="020B0604020202020204" pitchFamily="34" charset="0"/>
                          <a:ea typeface="MiSans" panose="00000500000000000000" charset="-122"/>
                        </a:rPr>
                        <a:t>~</a:t>
                      </a:r>
                      <a:r>
                        <a:rPr lang="zh-CN" altLang="en-US" sz="2400" spc="120" baseline="0">
                          <a:latin typeface="Arial" panose="020B0604020202020204" pitchFamily="34" charset="0"/>
                          <a:ea typeface="MiSans" panose="00000500000000000000" charset="-122"/>
                        </a:rPr>
                        <a:t> 6000</a:t>
                      </a:r>
                      <a:endParaRPr lang="zh-CN" altLang="en-US" sz="2400" spc="120" baseline="0">
                        <a:latin typeface="Arial" panose="020B0604020202020204" pitchFamily="34" charset="0"/>
                        <a:ea typeface="MiSans" panose="00000500000000000000" charset="-122"/>
                      </a:endParaRPr>
                    </a:p>
                  </a:txBody>
                  <a:tcPr marL="88900" marR="88900" marT="47625" marB="47625" anchor="ctr">
                    <a:lnL>
                      <a:noFill/>
                    </a:lnL>
                    <a:lnR>
                      <a:noFill/>
                    </a:lnR>
                    <a:lnT w="12700">
                      <a:solidFill>
                        <a:schemeClr val="tx1"/>
                      </a:solidFill>
                      <a:prstDash val="solid"/>
                    </a:lnT>
                    <a:lnB w="12700">
                      <a:solidFill>
                        <a:schemeClr val="tx1"/>
                      </a:solidFill>
                      <a:prstDash val="solid"/>
                    </a:lnB>
                    <a:lnTlToBr w="12700" cmpd="sng">
                      <a:noFill/>
                      <a:prstDash val="solid"/>
                    </a:lnTlToBr>
                    <a:lnBlToTr w="12700" cmpd="sng">
                      <a:noFill/>
                      <a:prstDash val="solid"/>
                    </a:lnBlToTr>
                    <a:solidFill>
                      <a:schemeClr val="bg1"/>
                    </a:solidFill>
                  </a:tcPr>
                </a:tc>
              </a:tr>
              <a:tr h="726440">
                <a:tc>
                  <a:txBody>
                    <a:bodyPr/>
                    <a:p>
                      <a:pPr algn="ctr" fontAlgn="auto">
                        <a:lnSpc>
                          <a:spcPct val="120000"/>
                        </a:lnSpc>
                      </a:pPr>
                      <a:r>
                        <a:rPr lang="en-US" altLang="zh-CN" sz="2400" spc="120" baseline="0">
                          <a:latin typeface="Arial" panose="020B0604020202020204" pitchFamily="34" charset="0"/>
                          <a:ea typeface="MiSans" panose="00000500000000000000" charset="-122"/>
                        </a:rPr>
                        <a:t>propagation loss</a:t>
                      </a:r>
                      <a:endParaRPr lang="en-US" altLang="zh-CN" sz="2400" spc="120" baseline="0">
                        <a:latin typeface="Arial" panose="020B0604020202020204" pitchFamily="34" charset="0"/>
                        <a:ea typeface="MiSans" panose="00000500000000000000" charset="-122"/>
                      </a:endParaRPr>
                    </a:p>
                  </a:txBody>
                  <a:tcPr marL="88900" marR="88900" marT="47625" marB="47625" anchor="ctr">
                    <a:lnL>
                      <a:noFill/>
                    </a:lnL>
                    <a:lnR>
                      <a:noFill/>
                    </a:lnR>
                    <a:lnT w="12700">
                      <a:solidFill>
                        <a:schemeClr val="tx1"/>
                      </a:solidFill>
                      <a:prstDash val="solid"/>
                    </a:lnT>
                    <a:lnB w="12700">
                      <a:solidFill>
                        <a:schemeClr val="tx1"/>
                      </a:solidFill>
                      <a:prstDash val="solid"/>
                    </a:lnB>
                    <a:lnTlToBr w="12700" cmpd="sng">
                      <a:noFill/>
                      <a:prstDash val="solid"/>
                    </a:lnTlToBr>
                    <a:lnBlToTr w="12700" cmpd="sng">
                      <a:noFill/>
                      <a:prstDash val="solid"/>
                    </a:lnBlToTr>
                    <a:solidFill>
                      <a:schemeClr val="tx2">
                        <a:lumMod val="20000"/>
                        <a:lumOff val="80000"/>
                      </a:schemeClr>
                    </a:solidFill>
                  </a:tcPr>
                </a:tc>
                <a:tc>
                  <a:txBody>
                    <a:bodyPr/>
                    <a:p>
                      <a:pPr algn="ctr" fontAlgn="auto">
                        <a:lnSpc>
                          <a:spcPct val="120000"/>
                        </a:lnSpc>
                      </a:pPr>
                      <a:r>
                        <a:rPr lang="en-US" altLang="zh-CN" sz="2400" spc="120" baseline="0">
                          <a:latin typeface="Arial" panose="020B0604020202020204" pitchFamily="34" charset="0"/>
                          <a:ea typeface="MiSans" panose="00000500000000000000" charset="-122"/>
                        </a:rPr>
                        <a:t>low</a:t>
                      </a:r>
                      <a:endParaRPr lang="en-US" altLang="zh-CN" sz="2400" spc="120" baseline="0">
                        <a:latin typeface="Arial" panose="020B0604020202020204" pitchFamily="34" charset="0"/>
                        <a:ea typeface="MiSans" panose="00000500000000000000" charset="-122"/>
                      </a:endParaRPr>
                    </a:p>
                  </a:txBody>
                  <a:tcPr marL="88900" marR="88900" marT="47625" marB="47625" anchor="ctr">
                    <a:lnL>
                      <a:noFill/>
                    </a:lnL>
                    <a:lnR>
                      <a:noFill/>
                    </a:lnR>
                    <a:lnT w="12700">
                      <a:solidFill>
                        <a:schemeClr val="tx1"/>
                      </a:solidFill>
                      <a:prstDash val="solid"/>
                    </a:lnT>
                    <a:lnB w="12700">
                      <a:solidFill>
                        <a:schemeClr val="tx1"/>
                      </a:solidFill>
                      <a:prstDash val="solid"/>
                    </a:lnB>
                    <a:lnTlToBr w="12700" cmpd="sng">
                      <a:noFill/>
                      <a:prstDash val="solid"/>
                    </a:lnTlToBr>
                    <a:lnBlToTr w="12700" cmpd="sng">
                      <a:noFill/>
                      <a:prstDash val="solid"/>
                    </a:lnBlToTr>
                    <a:solidFill>
                      <a:schemeClr val="tx2">
                        <a:lumMod val="20000"/>
                        <a:lumOff val="80000"/>
                      </a:schemeClr>
                    </a:solidFill>
                  </a:tcPr>
                </a:tc>
                <a:tc>
                  <a:txBody>
                    <a:bodyPr/>
                    <a:p>
                      <a:pPr algn="ctr" fontAlgn="auto">
                        <a:lnSpc>
                          <a:spcPct val="120000"/>
                        </a:lnSpc>
                      </a:pPr>
                      <a:r>
                        <a:rPr lang="en-US" altLang="zh-CN" sz="2400" spc="120" baseline="0">
                          <a:latin typeface="Arial" panose="020B0604020202020204" pitchFamily="34" charset="0"/>
                          <a:ea typeface="MiSans" panose="00000500000000000000" charset="-122"/>
                        </a:rPr>
                        <a:t>high</a:t>
                      </a:r>
                      <a:endParaRPr lang="en-US" altLang="zh-CN" sz="2400" spc="120" baseline="0">
                        <a:latin typeface="Arial" panose="020B0604020202020204" pitchFamily="34" charset="0"/>
                        <a:ea typeface="MiSans" panose="00000500000000000000" charset="-122"/>
                      </a:endParaRPr>
                    </a:p>
                  </a:txBody>
                  <a:tcPr marL="88900" marR="88900" marT="47625" marB="47625" anchor="ctr">
                    <a:lnL>
                      <a:noFill/>
                    </a:lnL>
                    <a:lnR>
                      <a:noFill/>
                    </a:lnR>
                    <a:lnT w="12700">
                      <a:solidFill>
                        <a:schemeClr val="tx1"/>
                      </a:solidFill>
                      <a:prstDash val="solid"/>
                    </a:lnT>
                    <a:lnB w="12700">
                      <a:solidFill>
                        <a:schemeClr val="tx1"/>
                      </a:solidFill>
                      <a:prstDash val="solid"/>
                    </a:lnB>
                    <a:lnTlToBr w="12700" cmpd="sng">
                      <a:noFill/>
                      <a:prstDash val="solid"/>
                    </a:lnTlToBr>
                    <a:lnBlToTr w="12700" cmpd="sng">
                      <a:noFill/>
                      <a:prstDash val="solid"/>
                    </a:lnBlToTr>
                    <a:solidFill>
                      <a:schemeClr val="tx2">
                        <a:lumMod val="20000"/>
                        <a:lumOff val="80000"/>
                      </a:schemeClr>
                    </a:solidFill>
                  </a:tcPr>
                </a:tc>
              </a:tr>
              <a:tr h="534035">
                <a:tc>
                  <a:txBody>
                    <a:bodyPr/>
                    <a:p>
                      <a:pPr algn="ctr" fontAlgn="auto">
                        <a:lnSpc>
                          <a:spcPct val="120000"/>
                        </a:lnSpc>
                      </a:pPr>
                      <a:r>
                        <a:rPr lang="en-US" altLang="zh-CN" sz="2400" spc="120" baseline="0">
                          <a:latin typeface="Arial" panose="020B0604020202020204" pitchFamily="34" charset="0"/>
                          <a:ea typeface="MiSans" panose="00000500000000000000" charset="-122"/>
                          <a:cs typeface="黑体" panose="02010609060101010101" charset="-122"/>
                        </a:rPr>
                        <a:t>penetration</a:t>
                      </a:r>
                      <a:endParaRPr lang="en-US" altLang="zh-CN" sz="2400" spc="120" baseline="0">
                        <a:latin typeface="Arial" panose="020B0604020202020204" pitchFamily="34" charset="0"/>
                        <a:ea typeface="MiSans" panose="00000500000000000000" charset="-122"/>
                        <a:cs typeface="黑体" panose="02010609060101010101" charset="-122"/>
                      </a:endParaRPr>
                    </a:p>
                  </a:txBody>
                  <a:tcPr marL="88900" marR="88900" marT="47625" marB="47625" anchor="ctr">
                    <a:lnL>
                      <a:noFill/>
                    </a:lnL>
                    <a:lnR>
                      <a:noFill/>
                    </a:lnR>
                    <a:lnT w="12700">
                      <a:solidFill>
                        <a:schemeClr val="tx1"/>
                      </a:solidFill>
                      <a:prstDash val="solid"/>
                    </a:lnT>
                    <a:lnB w="12700">
                      <a:solidFill>
                        <a:schemeClr val="tx1"/>
                      </a:solidFill>
                      <a:prstDash val="solid"/>
                    </a:lnB>
                    <a:lnTlToBr w="12700" cmpd="sng">
                      <a:noFill/>
                      <a:prstDash val="solid"/>
                    </a:lnTlToBr>
                    <a:lnBlToTr w="12700" cmpd="sng">
                      <a:noFill/>
                      <a:prstDash val="solid"/>
                    </a:lnBlToTr>
                    <a:solidFill>
                      <a:schemeClr val="bg1"/>
                    </a:solidFill>
                  </a:tcPr>
                </a:tc>
                <a:tc>
                  <a:txBody>
                    <a:bodyPr/>
                    <a:p>
                      <a:pPr algn="ctr" fontAlgn="auto">
                        <a:lnSpc>
                          <a:spcPct val="120000"/>
                        </a:lnSpc>
                      </a:pPr>
                      <a:r>
                        <a:rPr lang="en-US" altLang="zh-CN" sz="2400" spc="120" baseline="0">
                          <a:latin typeface="Arial" panose="020B0604020202020204" pitchFamily="34" charset="0"/>
                          <a:ea typeface="MiSans" panose="00000500000000000000" charset="-122"/>
                        </a:rPr>
                        <a:t>good</a:t>
                      </a:r>
                      <a:endParaRPr lang="en-US" altLang="zh-CN" sz="2400" spc="120" baseline="0">
                        <a:latin typeface="Arial" panose="020B0604020202020204" pitchFamily="34" charset="0"/>
                        <a:ea typeface="MiSans" panose="00000500000000000000" charset="-122"/>
                      </a:endParaRPr>
                    </a:p>
                  </a:txBody>
                  <a:tcPr marL="88900" marR="88900" marT="47625" marB="47625" anchor="ctr">
                    <a:lnL>
                      <a:noFill/>
                    </a:lnL>
                    <a:lnR>
                      <a:noFill/>
                    </a:lnR>
                    <a:lnT w="12700">
                      <a:solidFill>
                        <a:schemeClr val="tx1"/>
                      </a:solidFill>
                      <a:prstDash val="solid"/>
                    </a:lnT>
                    <a:lnB w="12700">
                      <a:solidFill>
                        <a:schemeClr val="tx1"/>
                      </a:solidFill>
                      <a:prstDash val="solid"/>
                    </a:lnB>
                    <a:lnTlToBr w="12700" cmpd="sng">
                      <a:noFill/>
                      <a:prstDash val="solid"/>
                    </a:lnTlToBr>
                    <a:lnBlToTr w="12700" cmpd="sng">
                      <a:noFill/>
                      <a:prstDash val="solid"/>
                    </a:lnBlToTr>
                    <a:solidFill>
                      <a:schemeClr val="bg1"/>
                    </a:solidFill>
                  </a:tcPr>
                </a:tc>
                <a:tc>
                  <a:txBody>
                    <a:bodyPr/>
                    <a:p>
                      <a:pPr algn="ctr" fontAlgn="auto">
                        <a:lnSpc>
                          <a:spcPct val="120000"/>
                        </a:lnSpc>
                      </a:pPr>
                      <a:r>
                        <a:rPr lang="en-US" altLang="zh-CN" sz="2400" spc="120" baseline="0">
                          <a:latin typeface="Arial" panose="020B0604020202020204" pitchFamily="34" charset="0"/>
                          <a:ea typeface="MiSans" panose="00000500000000000000" charset="-122"/>
                        </a:rPr>
                        <a:t>strong</a:t>
                      </a:r>
                      <a:endParaRPr lang="en-US" altLang="zh-CN" sz="2400" spc="120" baseline="0">
                        <a:latin typeface="Arial" panose="020B0604020202020204" pitchFamily="34" charset="0"/>
                        <a:ea typeface="MiSans" panose="00000500000000000000" charset="-122"/>
                      </a:endParaRPr>
                    </a:p>
                  </a:txBody>
                  <a:tcPr marL="88900" marR="88900" marT="47625" marB="47625" anchor="ctr">
                    <a:lnL>
                      <a:noFill/>
                    </a:lnL>
                    <a:lnR>
                      <a:noFill/>
                    </a:lnR>
                    <a:lnT w="12700">
                      <a:solidFill>
                        <a:schemeClr val="tx1"/>
                      </a:solidFill>
                      <a:prstDash val="solid"/>
                    </a:lnT>
                    <a:lnB w="12700">
                      <a:solidFill>
                        <a:schemeClr val="tx1"/>
                      </a:solidFill>
                      <a:prstDash val="solid"/>
                    </a:lnB>
                    <a:lnTlToBr w="12700" cmpd="sng">
                      <a:noFill/>
                      <a:prstDash val="solid"/>
                    </a:lnTlToBr>
                    <a:lnBlToTr w="12700" cmpd="sng">
                      <a:noFill/>
                      <a:prstDash val="solid"/>
                    </a:lnBlToTr>
                    <a:solidFill>
                      <a:schemeClr val="bg1"/>
                    </a:solidFill>
                  </a:tcPr>
                </a:tc>
              </a:tr>
              <a:tr h="534035">
                <a:tc>
                  <a:txBody>
                    <a:bodyPr/>
                    <a:p>
                      <a:pPr algn="ctr" fontAlgn="auto">
                        <a:lnSpc>
                          <a:spcPct val="120000"/>
                        </a:lnSpc>
                        <a:buClrTx/>
                        <a:buSzTx/>
                        <a:buFontTx/>
                        <a:buNone/>
                      </a:pPr>
                      <a:r>
                        <a:rPr lang="en-US" altLang="zh-CN" sz="2400" spc="120" baseline="0">
                          <a:latin typeface="Arial" panose="020B0604020202020204" pitchFamily="34" charset="0"/>
                          <a:ea typeface="MiSans" panose="00000500000000000000" charset="-122"/>
                        </a:rPr>
                        <a:t>transfer rate</a:t>
                      </a:r>
                      <a:endParaRPr lang="en-US" altLang="zh-CN" sz="2400" spc="120" baseline="0">
                        <a:latin typeface="Arial" panose="020B0604020202020204" pitchFamily="34" charset="0"/>
                        <a:ea typeface="MiSans" panose="00000500000000000000" charset="-122"/>
                      </a:endParaRPr>
                    </a:p>
                  </a:txBody>
                  <a:tcPr marL="88900" marR="88900" marT="47625" marB="47625" anchor="ctr">
                    <a:lnL>
                      <a:noFill/>
                    </a:lnL>
                    <a:lnR>
                      <a:noFill/>
                    </a:lnR>
                    <a:lnT w="12700">
                      <a:solidFill>
                        <a:schemeClr val="tx1"/>
                      </a:solidFill>
                      <a:prstDash val="solid"/>
                    </a:lnT>
                    <a:lnB>
                      <a:noFill/>
                    </a:lnB>
                    <a:lnTlToBr w="12700" cmpd="sng">
                      <a:noFill/>
                      <a:prstDash val="solid"/>
                    </a:lnTlToBr>
                    <a:lnBlToTr w="12700" cmpd="sng">
                      <a:noFill/>
                      <a:prstDash val="solid"/>
                    </a:lnBlToTr>
                    <a:solidFill>
                      <a:schemeClr val="tx2">
                        <a:lumMod val="20000"/>
                        <a:lumOff val="80000"/>
                      </a:schemeClr>
                    </a:solidFill>
                  </a:tcPr>
                </a:tc>
                <a:tc>
                  <a:txBody>
                    <a:bodyPr/>
                    <a:p>
                      <a:pPr algn="ctr" fontAlgn="auto">
                        <a:lnSpc>
                          <a:spcPct val="120000"/>
                        </a:lnSpc>
                        <a:buClrTx/>
                        <a:buSzTx/>
                        <a:buFontTx/>
                        <a:buNone/>
                      </a:pPr>
                      <a:r>
                        <a:rPr lang="en-US" altLang="zh-CN" sz="2400" spc="120">
                          <a:latin typeface="Arial" panose="020B0604020202020204" pitchFamily="34" charset="0"/>
                          <a:ea typeface="MiSans" panose="00000500000000000000" charset="-122"/>
                          <a:sym typeface="+mn-ea"/>
                        </a:rPr>
                        <a:t>150Mbps</a:t>
                      </a:r>
                      <a:endParaRPr lang="en-US" altLang="zh-CN" sz="2400" spc="120" baseline="0">
                        <a:latin typeface="Arial" panose="020B0604020202020204" pitchFamily="34" charset="0"/>
                        <a:ea typeface="MiSans" panose="00000500000000000000" charset="-122"/>
                      </a:endParaRPr>
                    </a:p>
                  </a:txBody>
                  <a:tcPr marL="88900" marR="88900" marT="47625" marB="47625" anchor="ctr">
                    <a:lnL>
                      <a:noFill/>
                    </a:lnL>
                    <a:lnR>
                      <a:noFill/>
                    </a:lnR>
                    <a:lnT w="12700">
                      <a:solidFill>
                        <a:schemeClr val="tx1"/>
                      </a:solidFill>
                      <a:prstDash val="solid"/>
                    </a:lnT>
                    <a:lnB>
                      <a:noFill/>
                    </a:lnB>
                    <a:lnTlToBr w="12700" cmpd="sng">
                      <a:noFill/>
                      <a:prstDash val="solid"/>
                    </a:lnTlToBr>
                    <a:lnBlToTr w="12700" cmpd="sng">
                      <a:noFill/>
                      <a:prstDash val="solid"/>
                    </a:lnBlToTr>
                    <a:solidFill>
                      <a:schemeClr val="tx2">
                        <a:lumMod val="20000"/>
                        <a:lumOff val="80000"/>
                      </a:schemeClr>
                    </a:solidFill>
                  </a:tcPr>
                </a:tc>
                <a:tc>
                  <a:txBody>
                    <a:bodyPr/>
                    <a:p>
                      <a:pPr algn="ctr" fontAlgn="auto">
                        <a:lnSpc>
                          <a:spcPct val="120000"/>
                        </a:lnSpc>
                        <a:buClrTx/>
                        <a:buSzTx/>
                        <a:buFontTx/>
                        <a:buNone/>
                      </a:pPr>
                      <a:r>
                        <a:rPr lang="en-US" altLang="zh-CN" sz="2400" spc="120">
                          <a:latin typeface="Arial" panose="020B0604020202020204" pitchFamily="34" charset="0"/>
                          <a:ea typeface="MiSans" panose="00000500000000000000" charset="-122"/>
                          <a:sym typeface="+mn-ea"/>
                        </a:rPr>
                        <a:t>500Mbps</a:t>
                      </a:r>
                      <a:endParaRPr lang="en-US" altLang="zh-CN" sz="2400" spc="120" baseline="0">
                        <a:latin typeface="Arial" panose="020B0604020202020204" pitchFamily="34" charset="0"/>
                        <a:ea typeface="MiSans" panose="00000500000000000000" charset="-122"/>
                      </a:endParaRPr>
                    </a:p>
                  </a:txBody>
                  <a:tcPr marL="88900" marR="88900" marT="47625" marB="47625" anchor="ctr">
                    <a:lnL>
                      <a:noFill/>
                    </a:lnL>
                    <a:lnR>
                      <a:noFill/>
                    </a:lnR>
                    <a:lnT w="12700">
                      <a:solidFill>
                        <a:schemeClr val="tx1"/>
                      </a:solidFill>
                      <a:prstDash val="solid"/>
                    </a:lnT>
                    <a:lnB>
                      <a:noFill/>
                    </a:lnB>
                    <a:lnTlToBr w="12700" cmpd="sng">
                      <a:noFill/>
                      <a:prstDash val="solid"/>
                    </a:lnTlToBr>
                    <a:lnBlToTr w="12700" cmpd="sng">
                      <a:noFill/>
                      <a:prstDash val="solid"/>
                    </a:lnBlToTr>
                    <a:solidFill>
                      <a:schemeClr val="tx2">
                        <a:lumMod val="20000"/>
                        <a:lumOff val="80000"/>
                      </a:schemeClr>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custDataLst>
              <p:tags r:id="rId1"/>
            </p:custDataLst>
          </p:nvPr>
        </p:nvSpPr>
        <p:spPr>
          <a:xfrm>
            <a:off x="25400" y="3901440"/>
            <a:ext cx="12166600" cy="764540"/>
          </a:xfrm>
          <a:prstGeom prst="rect">
            <a:avLst/>
          </a:prstGeom>
          <a:gradFill>
            <a:gsLst>
              <a:gs pos="0">
                <a:srgbClr val="007BD3"/>
              </a:gs>
              <a:gs pos="100000">
                <a:srgbClr val="034373"/>
              </a:gs>
            </a:gsLst>
            <a:lin scaled="0"/>
          </a:gradFill>
          <a:ln>
            <a:no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p:nvSpPr>
        <p:spPr>
          <a:xfrm>
            <a:off x="0" y="869950"/>
            <a:ext cx="12166600" cy="796290"/>
          </a:xfrm>
          <a:prstGeom prst="rect">
            <a:avLst/>
          </a:prstGeom>
          <a:gradFill>
            <a:gsLst>
              <a:gs pos="0">
                <a:srgbClr val="007BD3"/>
              </a:gs>
              <a:gs pos="100000">
                <a:srgbClr val="034373"/>
              </a:gs>
            </a:gsLst>
            <a:lin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accent2">
                  <a:lumMod val="40000"/>
                  <a:lumOff val="60000"/>
                </a:schemeClr>
              </a:solidFill>
            </a:endParaRPr>
          </a:p>
        </p:txBody>
      </p:sp>
      <p:pic>
        <p:nvPicPr>
          <p:cNvPr id="28" name="图片 27" descr="下载1-removebg-preview"/>
          <p:cNvPicPr>
            <a:picLocks noChangeAspect="1"/>
          </p:cNvPicPr>
          <p:nvPr/>
        </p:nvPicPr>
        <p:blipFill>
          <a:blip r:embed="rId2"/>
          <a:stretch>
            <a:fillRect/>
          </a:stretch>
        </p:blipFill>
        <p:spPr>
          <a:xfrm>
            <a:off x="6774180" y="2646045"/>
            <a:ext cx="5140325" cy="3834130"/>
          </a:xfrm>
          <a:prstGeom prst="rect">
            <a:avLst/>
          </a:prstGeom>
        </p:spPr>
      </p:pic>
      <p:sp>
        <p:nvSpPr>
          <p:cNvPr id="21" name="文本框 20"/>
          <p:cNvSpPr txBox="1"/>
          <p:nvPr/>
        </p:nvSpPr>
        <p:spPr>
          <a:xfrm flipH="1">
            <a:off x="1665605" y="213995"/>
            <a:ext cx="5108575" cy="541655"/>
          </a:xfrm>
          <a:prstGeom prst="rect">
            <a:avLst/>
          </a:prstGeom>
          <a:noFill/>
        </p:spPr>
        <p:txBody>
          <a:bodyPr wrap="square" rtlCol="0">
            <a:noAutofit/>
            <a:scene3d>
              <a:camera prst="orthographicFront"/>
              <a:lightRig rig="threePt" dir="t"/>
            </a:scene3d>
          </a:bodyPr>
          <a:lstStyle/>
          <a:p>
            <a:pPr defTabSz="914400">
              <a:defRPr/>
            </a:pPr>
            <a:r>
              <a:rPr lang="en-US" altLang="zh-CN" sz="3200" b="1" dirty="0">
                <a:solidFill>
                  <a:schemeClr val="accent1"/>
                </a:solidFill>
                <a:effectLst>
                  <a:outerShdw blurRad="38100" dist="25400" dir="5400000" algn="ctr" rotWithShape="0">
                    <a:srgbClr val="6E747A">
                      <a:alpha val="43000"/>
                    </a:srgbClr>
                  </a:outerShdw>
                </a:effectLst>
                <a:latin typeface="MiSans" panose="00000500000000000000" charset="-122"/>
                <a:ea typeface="MiSans" panose="00000500000000000000" charset="-122"/>
                <a:cs typeface="MiSans" panose="00000500000000000000" charset="-122"/>
                <a:sym typeface="Arial" panose="020B0604020202020204" pitchFamily="34" charset="0"/>
              </a:rPr>
              <a:t>WIFI &amp; 802.11</a:t>
            </a:r>
            <a:endParaRPr lang="en-US" altLang="zh-CN" sz="3200" b="1" dirty="0">
              <a:solidFill>
                <a:schemeClr val="accent1"/>
              </a:solidFill>
              <a:effectLst>
                <a:outerShdw blurRad="38100" dist="25400" dir="5400000" algn="ctr" rotWithShape="0">
                  <a:srgbClr val="6E747A">
                    <a:alpha val="43000"/>
                  </a:srgbClr>
                </a:outerShdw>
              </a:effectLst>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2" name="文本框 1"/>
          <p:cNvSpPr txBox="1"/>
          <p:nvPr/>
        </p:nvSpPr>
        <p:spPr>
          <a:xfrm>
            <a:off x="403860" y="5027930"/>
            <a:ext cx="11032490" cy="829945"/>
          </a:xfrm>
          <a:prstGeom prst="rect">
            <a:avLst/>
          </a:prstGeom>
          <a:noFill/>
        </p:spPr>
        <p:txBody>
          <a:bodyPr wrap="square" rtlCol="0" anchor="t">
            <a:spAutoFit/>
          </a:bodyPr>
          <a:p>
            <a:pPr algn="l">
              <a:buClrTx/>
              <a:buSzTx/>
              <a:buFontTx/>
            </a:pPr>
            <a:r>
              <a:rPr lang="zh-CN" altLang="en-US" sz="2400"/>
              <a:t>The 802.11 standard is for</a:t>
            </a:r>
            <a:r>
              <a:rPr lang="zh-CN" altLang="en-US" sz="2400">
                <a:gradFill>
                  <a:gsLst>
                    <a:gs pos="0">
                      <a:srgbClr val="007BD3"/>
                    </a:gs>
                    <a:gs pos="100000">
                      <a:srgbClr val="034373"/>
                    </a:gs>
                  </a:gsLst>
                  <a:lin scaled="0"/>
                </a:gradFill>
              </a:rPr>
              <a:t> wireless local area networks (WLAN) </a:t>
            </a:r>
            <a:r>
              <a:rPr lang="zh-CN" altLang="en-US" sz="2400"/>
              <a:t>and defines the physical layer and data link layer of wireless networks.</a:t>
            </a:r>
            <a:endParaRPr lang="zh-CN" altLang="en-US" sz="2400"/>
          </a:p>
        </p:txBody>
      </p:sp>
      <p:sp>
        <p:nvSpPr>
          <p:cNvPr id="9" name="文本框 8"/>
          <p:cNvSpPr txBox="1"/>
          <p:nvPr/>
        </p:nvSpPr>
        <p:spPr>
          <a:xfrm>
            <a:off x="403860" y="1759585"/>
            <a:ext cx="10113645" cy="829945"/>
          </a:xfrm>
          <a:prstGeom prst="rect">
            <a:avLst/>
          </a:prstGeom>
          <a:noFill/>
        </p:spPr>
        <p:txBody>
          <a:bodyPr wrap="square" rtlCol="0" anchor="t">
            <a:spAutoFit/>
          </a:bodyPr>
          <a:p>
            <a:r>
              <a:rPr lang="zh-CN" altLang="en-US" sz="2400"/>
              <a:t>WIFI is short for </a:t>
            </a:r>
            <a:r>
              <a:rPr lang="en-US" altLang="zh-CN" sz="2400">
                <a:gradFill>
                  <a:gsLst>
                    <a:gs pos="0">
                      <a:srgbClr val="007BD3"/>
                    </a:gs>
                    <a:gs pos="100000">
                      <a:srgbClr val="034373"/>
                    </a:gs>
                  </a:gsLst>
                  <a:lin scaled="0"/>
                </a:gradFill>
                <a:effectLst>
                  <a:outerShdw blurRad="38100" dist="25400" dir="5400000" algn="ctr" rotWithShape="0">
                    <a:srgbClr val="6E747A">
                      <a:alpha val="43000"/>
                    </a:srgbClr>
                  </a:outerShdw>
                </a:effectLst>
              </a:rPr>
              <a:t>“</a:t>
            </a:r>
            <a:r>
              <a:rPr lang="zh-CN" altLang="en-US" sz="2400">
                <a:gradFill>
                  <a:gsLst>
                    <a:gs pos="0">
                      <a:srgbClr val="007BD3"/>
                    </a:gs>
                    <a:gs pos="100000">
                      <a:srgbClr val="034373"/>
                    </a:gs>
                  </a:gsLst>
                  <a:lin scaled="0"/>
                </a:gradFill>
                <a:effectLst>
                  <a:outerShdw blurRad="38100" dist="25400" dir="5400000" algn="ctr" rotWithShape="0">
                    <a:srgbClr val="6E747A">
                      <a:alpha val="43000"/>
                    </a:srgbClr>
                  </a:outerShdw>
                </a:effectLst>
              </a:rPr>
              <a:t>Wireless Fidelity</a:t>
            </a:r>
            <a:r>
              <a:rPr lang="en-US" altLang="zh-CN" sz="2400">
                <a:gradFill>
                  <a:gsLst>
                    <a:gs pos="0">
                      <a:srgbClr val="007BD3"/>
                    </a:gs>
                    <a:gs pos="100000">
                      <a:srgbClr val="034373"/>
                    </a:gs>
                  </a:gsLst>
                  <a:lin scaled="0"/>
                </a:gradFill>
                <a:effectLst>
                  <a:outerShdw blurRad="38100" dist="25400" dir="5400000" algn="ctr" rotWithShape="0">
                    <a:srgbClr val="6E747A">
                      <a:alpha val="43000"/>
                    </a:srgbClr>
                  </a:outerShdw>
                </a:effectLst>
              </a:rPr>
              <a:t>”</a:t>
            </a:r>
            <a:r>
              <a:rPr lang="zh-CN" altLang="en-US" sz="2400"/>
              <a:t> and is a wireless local area network (WLAN) technology based on the IEEE 802.11 standard.</a:t>
            </a:r>
            <a:endParaRPr lang="zh-CN" altLang="en-US" sz="2400"/>
          </a:p>
        </p:txBody>
      </p:sp>
      <p:sp>
        <p:nvSpPr>
          <p:cNvPr id="23" name="文本框 22"/>
          <p:cNvSpPr txBox="1"/>
          <p:nvPr/>
        </p:nvSpPr>
        <p:spPr>
          <a:xfrm>
            <a:off x="403860" y="996315"/>
            <a:ext cx="2375535" cy="521970"/>
          </a:xfrm>
          <a:prstGeom prst="rect">
            <a:avLst/>
          </a:prstGeom>
          <a:noFill/>
        </p:spPr>
        <p:txBody>
          <a:bodyPr wrap="square" rtlCol="0">
            <a:spAutoFit/>
          </a:bodyPr>
          <a:p>
            <a:r>
              <a:rPr lang="en-US" altLang="zh-CN" sz="2800">
                <a:solidFill>
                  <a:schemeClr val="bg1"/>
                </a:solidFill>
                <a:latin typeface="+mj-lt"/>
                <a:cs typeface="+mj-lt"/>
              </a:rPr>
              <a:t>WIFI</a:t>
            </a:r>
            <a:endParaRPr lang="en-US" altLang="zh-CN" sz="2800">
              <a:solidFill>
                <a:schemeClr val="bg1"/>
              </a:solidFill>
              <a:latin typeface="+mj-lt"/>
              <a:cs typeface="+mj-lt"/>
            </a:endParaRPr>
          </a:p>
        </p:txBody>
      </p:sp>
      <p:sp>
        <p:nvSpPr>
          <p:cNvPr id="26" name="文本框 25"/>
          <p:cNvSpPr txBox="1"/>
          <p:nvPr>
            <p:custDataLst>
              <p:tags r:id="rId3"/>
            </p:custDataLst>
          </p:nvPr>
        </p:nvSpPr>
        <p:spPr>
          <a:xfrm>
            <a:off x="403860" y="4016375"/>
            <a:ext cx="2375535" cy="521970"/>
          </a:xfrm>
          <a:prstGeom prst="rect">
            <a:avLst/>
          </a:prstGeom>
          <a:noFill/>
        </p:spPr>
        <p:txBody>
          <a:bodyPr wrap="square" rtlCol="0">
            <a:spAutoFit/>
          </a:bodyPr>
          <a:p>
            <a:r>
              <a:rPr lang="en-US" altLang="zh-CN" sz="2800">
                <a:solidFill>
                  <a:schemeClr val="bg1"/>
                </a:solidFill>
                <a:latin typeface="+mj-lt"/>
                <a:cs typeface="+mj-lt"/>
              </a:rPr>
              <a:t>802.11</a:t>
            </a:r>
            <a:endParaRPr lang="en-US" altLang="zh-CN" sz="2800">
              <a:solidFill>
                <a:schemeClr val="bg1"/>
              </a:solidFill>
              <a:latin typeface="+mj-lt"/>
              <a:cs typeface="+mj-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2420" y="193675"/>
            <a:ext cx="9638665" cy="1259205"/>
          </a:xfrm>
          <a:prstGeom prst="rect">
            <a:avLst/>
          </a:prstGeom>
          <a:noFill/>
        </p:spPr>
        <p:txBody>
          <a:bodyPr wrap="square" rtlCol="0" anchor="t">
            <a:noAutofit/>
          </a:bodyPr>
          <a:p>
            <a:r>
              <a:rPr lang="en-US" altLang="zh-CN" sz="3200" b="1" dirty="0">
                <a:solidFill>
                  <a:schemeClr val="accent1"/>
                </a:solidFill>
                <a:effectLst>
                  <a:outerShdw blurRad="38100" dist="25400" dir="5400000" algn="ctr" rotWithShape="0">
                    <a:srgbClr val="6E747A">
                      <a:alpha val="43000"/>
                    </a:srgbClr>
                  </a:outerShdw>
                </a:effectLst>
                <a:latin typeface="MiSans" panose="00000500000000000000" charset="-122"/>
                <a:ea typeface="MiSans" panose="00000500000000000000" charset="-122"/>
                <a:cs typeface="MiSans" panose="00000500000000000000" charset="-122"/>
              </a:rPr>
              <a:t>Comparison among wifi4, wifi5, and wifi6</a:t>
            </a:r>
            <a:endParaRPr lang="en-US" altLang="zh-CN" sz="3200" b="1" dirty="0">
              <a:solidFill>
                <a:schemeClr val="accent1"/>
              </a:solidFill>
              <a:effectLst>
                <a:outerShdw blurRad="38100" dist="25400" dir="5400000" algn="ctr" rotWithShape="0">
                  <a:srgbClr val="6E747A">
                    <a:alpha val="43000"/>
                  </a:srgbClr>
                </a:outerShdw>
              </a:effectLst>
              <a:latin typeface="MiSans" panose="00000500000000000000" charset="-122"/>
              <a:ea typeface="MiSans" panose="00000500000000000000" charset="-122"/>
              <a:cs typeface="MiSans" panose="00000500000000000000" charset="-122"/>
            </a:endParaRPr>
          </a:p>
        </p:txBody>
      </p:sp>
      <p:graphicFrame>
        <p:nvGraphicFramePr>
          <p:cNvPr id="22" name="表格 21"/>
          <p:cNvGraphicFramePr>
            <a:graphicFrameLocks noGrp="1"/>
          </p:cNvGraphicFramePr>
          <p:nvPr>
            <p:custDataLst>
              <p:tags r:id="rId1"/>
            </p:custDataLst>
          </p:nvPr>
        </p:nvGraphicFramePr>
        <p:xfrm>
          <a:off x="635" y="931545"/>
          <a:ext cx="12190730" cy="5459730"/>
        </p:xfrm>
        <a:graphic>
          <a:graphicData uri="http://schemas.openxmlformats.org/drawingml/2006/table">
            <a:tbl>
              <a:tblPr firstRow="1" bandRow="1">
                <a:tableStyleId>{5C22544A-7EE6-4342-B048-85BDC9FD1C3A}</a:tableStyleId>
              </a:tblPr>
              <a:tblGrid>
                <a:gridCol w="3241675"/>
                <a:gridCol w="3051810"/>
                <a:gridCol w="3107690"/>
                <a:gridCol w="2789555"/>
              </a:tblGrid>
              <a:tr h="1883410">
                <a:tc>
                  <a:txBody>
                    <a:bodyPr/>
                    <a:p>
                      <a:pPr algn="ctr" fontAlgn="auto">
                        <a:lnSpc>
                          <a:spcPct val="120000"/>
                        </a:lnSpc>
                        <a:buClrTx/>
                        <a:buSzTx/>
                        <a:buFontTx/>
                      </a:pPr>
                      <a:r>
                        <a:rPr lang="en-US" altLang="zh-CN" sz="2400" b="1" spc="120" baseline="0" dirty="0">
                          <a:solidFill>
                            <a:schemeClr val="bg1"/>
                          </a:solidFill>
                          <a:latin typeface="Arial" panose="020B0604020202020204" pitchFamily="34" charset="0"/>
                          <a:ea typeface="MiSans" panose="00000500000000000000" charset="-122"/>
                        </a:rPr>
                        <a:t>WIFI Generation</a:t>
                      </a:r>
                      <a:endParaRPr lang="en-US" altLang="zh-CN" sz="2400" b="1" spc="120" baseline="0" dirty="0">
                        <a:solidFill>
                          <a:schemeClr val="bg1"/>
                        </a:solidFill>
                        <a:latin typeface="Arial" panose="020B0604020202020204" pitchFamily="34" charset="0"/>
                        <a:ea typeface="MiSans" panose="00000500000000000000" charset="-122"/>
                      </a:endParaRPr>
                    </a:p>
                  </a:txBody>
                  <a:tcPr marL="88900" marR="88900" marT="47625" marB="47625" anchor="ctr">
                    <a:lnL>
                      <a:noFill/>
                    </a:lnL>
                    <a:lnR>
                      <a:noFill/>
                    </a:lnR>
                    <a:lnT>
                      <a:noFill/>
                    </a:lnT>
                    <a:lnB w="12700">
                      <a:solidFill>
                        <a:schemeClr val="tx1"/>
                      </a:solidFill>
                      <a:prstDash val="solid"/>
                    </a:lnB>
                    <a:solidFill>
                      <a:schemeClr val="accent1"/>
                    </a:solidFill>
                  </a:tcPr>
                </a:tc>
                <a:tc>
                  <a:txBody>
                    <a:bodyPr/>
                    <a:p>
                      <a:pPr algn="ctr" fontAlgn="auto">
                        <a:lnSpc>
                          <a:spcPct val="120000"/>
                        </a:lnSpc>
                        <a:buClrTx/>
                        <a:buSzTx/>
                        <a:buFontTx/>
                      </a:pPr>
                      <a:r>
                        <a:rPr lang="zh-CN" altLang="en-US" sz="2400" b="1" spc="120" baseline="0" dirty="0">
                          <a:solidFill>
                            <a:schemeClr val="bg1"/>
                          </a:solidFill>
                          <a:latin typeface="Arial" panose="020B0604020202020204" pitchFamily="34" charset="0"/>
                          <a:ea typeface="MiSans" panose="00000500000000000000" charset="-122"/>
                        </a:rPr>
                        <a:t>Frequency Band (GHz)</a:t>
                      </a:r>
                      <a:endParaRPr lang="zh-CN" altLang="en-US" sz="2400" b="1" spc="120" baseline="0" dirty="0">
                        <a:solidFill>
                          <a:schemeClr val="bg1"/>
                        </a:solidFill>
                        <a:latin typeface="Arial" panose="020B0604020202020204" pitchFamily="34" charset="0"/>
                        <a:ea typeface="MiSans" panose="00000500000000000000" charset="-122"/>
                      </a:endParaRPr>
                    </a:p>
                  </a:txBody>
                  <a:tcPr marL="88900" marR="88900" marT="47625" marB="47625" anchor="ctr">
                    <a:lnL>
                      <a:noFill/>
                    </a:lnL>
                    <a:lnR>
                      <a:noFill/>
                    </a:lnR>
                    <a:lnT>
                      <a:noFill/>
                    </a:lnT>
                    <a:lnB w="12700">
                      <a:solidFill>
                        <a:schemeClr val="tx1"/>
                      </a:solidFill>
                      <a:prstDash val="solid"/>
                    </a:lnB>
                    <a:solidFill>
                      <a:schemeClr val="accent1"/>
                    </a:solidFill>
                  </a:tcPr>
                </a:tc>
                <a:tc>
                  <a:txBody>
                    <a:bodyPr/>
                    <a:p>
                      <a:pPr algn="ctr" fontAlgn="auto">
                        <a:lnSpc>
                          <a:spcPct val="120000"/>
                        </a:lnSpc>
                        <a:buClrTx/>
                        <a:buSzTx/>
                        <a:buFontTx/>
                      </a:pPr>
                      <a:r>
                        <a:rPr lang="zh-CN" altLang="en-US" sz="2400" b="1" spc="120" baseline="0" dirty="0">
                          <a:solidFill>
                            <a:schemeClr val="bg1"/>
                          </a:solidFill>
                          <a:latin typeface="Arial" panose="020B0604020202020204" pitchFamily="34" charset="0"/>
                          <a:ea typeface="MiSans" panose="00000500000000000000" charset="-122"/>
                        </a:rPr>
                        <a:t>Transfer Rate (Mbps)</a:t>
                      </a:r>
                      <a:endParaRPr lang="zh-CN" altLang="en-US" sz="2400" b="1" spc="120" baseline="0" dirty="0">
                        <a:solidFill>
                          <a:schemeClr val="bg1"/>
                        </a:solidFill>
                        <a:latin typeface="Arial" panose="020B0604020202020204" pitchFamily="34" charset="0"/>
                        <a:ea typeface="MiSans" panose="00000500000000000000" charset="-122"/>
                      </a:endParaRPr>
                    </a:p>
                  </a:txBody>
                  <a:tcPr marL="88900" marR="88900" marT="47625" marB="47625" anchor="ctr">
                    <a:lnL>
                      <a:noFill/>
                    </a:lnL>
                    <a:lnR>
                      <a:noFill/>
                    </a:lnR>
                    <a:lnT>
                      <a:noFill/>
                    </a:lnT>
                    <a:lnB w="12700">
                      <a:solidFill>
                        <a:schemeClr val="tx1"/>
                      </a:solidFill>
                      <a:prstDash val="solid"/>
                    </a:lnB>
                    <a:solidFill>
                      <a:schemeClr val="accent1"/>
                    </a:solidFill>
                  </a:tcPr>
                </a:tc>
                <a:tc>
                  <a:txBody>
                    <a:bodyPr/>
                    <a:p>
                      <a:pPr algn="ctr" fontAlgn="auto">
                        <a:lnSpc>
                          <a:spcPct val="120000"/>
                        </a:lnSpc>
                        <a:buClrTx/>
                        <a:buSzTx/>
                        <a:buFontTx/>
                        <a:buNone/>
                      </a:pPr>
                      <a:r>
                        <a:rPr lang="en-US" altLang="zh-CN" sz="2400" b="1" spc="120" baseline="0" dirty="0">
                          <a:solidFill>
                            <a:schemeClr val="bg1"/>
                          </a:solidFill>
                          <a:latin typeface="Arial" panose="020B0604020202020204" pitchFamily="34" charset="0"/>
                          <a:ea typeface="MiSans" panose="00000500000000000000" charset="-122"/>
                        </a:rPr>
                        <a:t>Protocol</a:t>
                      </a:r>
                      <a:endParaRPr lang="en-US" altLang="zh-CN" sz="2400" b="1" spc="120" baseline="0" dirty="0">
                        <a:solidFill>
                          <a:schemeClr val="bg1"/>
                        </a:solidFill>
                        <a:latin typeface="Arial" panose="020B0604020202020204" pitchFamily="34" charset="0"/>
                        <a:ea typeface="MiSans" panose="00000500000000000000" charset="-122"/>
                      </a:endParaRPr>
                    </a:p>
                  </a:txBody>
                  <a:tcPr marL="88900" marR="88900" marT="47625" marB="47625" anchor="ctr">
                    <a:lnL>
                      <a:noFill/>
                    </a:lnL>
                    <a:lnR>
                      <a:noFill/>
                    </a:lnR>
                    <a:lnT>
                      <a:noFill/>
                    </a:lnT>
                    <a:lnB w="12700">
                      <a:solidFill>
                        <a:schemeClr val="tx1"/>
                      </a:solidFill>
                      <a:prstDash val="solid"/>
                    </a:lnB>
                    <a:solidFill>
                      <a:schemeClr val="accent1"/>
                    </a:solidFill>
                  </a:tcPr>
                </a:tc>
              </a:tr>
              <a:tr h="1183640">
                <a:tc>
                  <a:txBody>
                    <a:bodyPr/>
                    <a:p>
                      <a:pPr algn="ctr" fontAlgn="auto">
                        <a:lnSpc>
                          <a:spcPct val="120000"/>
                        </a:lnSpc>
                      </a:pPr>
                      <a:r>
                        <a:rPr lang="en-US" altLang="zh-CN" sz="2400" spc="120" baseline="0">
                          <a:latin typeface="Arial" panose="020B0604020202020204" pitchFamily="34" charset="0"/>
                          <a:ea typeface="MiSans" panose="00000500000000000000" charset="-122"/>
                          <a:cs typeface="黑体" panose="02010609060101010101" charset="-122"/>
                        </a:rPr>
                        <a:t>WIFI4</a:t>
                      </a:r>
                      <a:endParaRPr lang="en-US" altLang="zh-CN" sz="2400" spc="120" baseline="0">
                        <a:latin typeface="Arial" panose="020B0604020202020204" pitchFamily="34" charset="0"/>
                        <a:ea typeface="MiSans" panose="00000500000000000000" charset="-122"/>
                        <a:cs typeface="黑体" panose="02010609060101010101" charset="-122"/>
                      </a:endParaRPr>
                    </a:p>
                  </a:txBody>
                  <a:tcPr marL="88900" marR="88900" marT="47625" marB="47625" anchor="ctr">
                    <a:lnL>
                      <a:noFill/>
                    </a:lnL>
                    <a:lnR>
                      <a:noFill/>
                    </a:lnR>
                    <a:lnT w="12700">
                      <a:solidFill>
                        <a:schemeClr val="tx1"/>
                      </a:solidFill>
                      <a:prstDash val="solid"/>
                    </a:lnT>
                    <a:lnB w="12700">
                      <a:solidFill>
                        <a:schemeClr val="tx1"/>
                      </a:solidFill>
                      <a:prstDash val="solid"/>
                    </a:lnB>
                    <a:lnTlToBr w="12700" cmpd="sng">
                      <a:noFill/>
                      <a:prstDash val="solid"/>
                    </a:lnTlToBr>
                    <a:lnBlToTr w="12700" cmpd="sng">
                      <a:noFill/>
                      <a:prstDash val="solid"/>
                    </a:lnBlToTr>
                    <a:solidFill>
                      <a:schemeClr val="bg1"/>
                    </a:solidFill>
                  </a:tcPr>
                </a:tc>
                <a:tc>
                  <a:txBody>
                    <a:bodyPr/>
                    <a:p>
                      <a:pPr algn="ctr" fontAlgn="auto">
                        <a:lnSpc>
                          <a:spcPct val="120000"/>
                        </a:lnSpc>
                      </a:pPr>
                      <a:r>
                        <a:rPr lang="zh-CN" altLang="en-US" sz="2400" spc="120" baseline="0">
                          <a:latin typeface="Arial" panose="020B0604020202020204" pitchFamily="34" charset="0"/>
                          <a:ea typeface="MiSans" panose="00000500000000000000" charset="-122"/>
                        </a:rPr>
                        <a:t>2.4GHz</a:t>
                      </a:r>
                      <a:endParaRPr lang="zh-CN" altLang="en-US" sz="2400" spc="120" baseline="0">
                        <a:latin typeface="Arial" panose="020B0604020202020204" pitchFamily="34" charset="0"/>
                        <a:ea typeface="MiSans" panose="00000500000000000000" charset="-122"/>
                      </a:endParaRPr>
                    </a:p>
                  </a:txBody>
                  <a:tcPr marL="88900" marR="88900" marT="47625" marB="47625" anchor="ctr">
                    <a:lnL>
                      <a:noFill/>
                    </a:lnL>
                    <a:lnR>
                      <a:noFill/>
                    </a:lnR>
                    <a:lnT w="12700">
                      <a:solidFill>
                        <a:schemeClr val="tx1"/>
                      </a:solidFill>
                      <a:prstDash val="solid"/>
                    </a:lnT>
                    <a:lnB w="12700">
                      <a:solidFill>
                        <a:schemeClr val="tx1"/>
                      </a:solidFill>
                      <a:prstDash val="solid"/>
                    </a:lnB>
                    <a:lnTlToBr w="12700" cmpd="sng">
                      <a:noFill/>
                      <a:prstDash val="solid"/>
                    </a:lnTlToBr>
                    <a:lnBlToTr w="12700" cmpd="sng">
                      <a:noFill/>
                      <a:prstDash val="solid"/>
                    </a:lnBlToTr>
                    <a:solidFill>
                      <a:schemeClr val="bg1"/>
                    </a:solidFill>
                  </a:tcPr>
                </a:tc>
                <a:tc>
                  <a:txBody>
                    <a:bodyPr/>
                    <a:p>
                      <a:pPr algn="ctr" fontAlgn="auto">
                        <a:lnSpc>
                          <a:spcPct val="120000"/>
                        </a:lnSpc>
                      </a:pPr>
                      <a:r>
                        <a:rPr lang="zh-CN" altLang="en-US" sz="2400" spc="120" baseline="0">
                          <a:latin typeface="Arial" panose="020B0604020202020204" pitchFamily="34" charset="0"/>
                          <a:ea typeface="MiSans" panose="00000500000000000000" charset="-122"/>
                        </a:rPr>
                        <a:t>150Mbps</a:t>
                      </a:r>
                      <a:endParaRPr lang="zh-CN" altLang="en-US" sz="2400" spc="120" baseline="0">
                        <a:latin typeface="Arial" panose="020B0604020202020204" pitchFamily="34" charset="0"/>
                        <a:ea typeface="MiSans" panose="00000500000000000000" charset="-122"/>
                      </a:endParaRPr>
                    </a:p>
                  </a:txBody>
                  <a:tcPr marL="88900" marR="88900" marT="47625" marB="47625" anchor="ctr">
                    <a:lnL>
                      <a:noFill/>
                    </a:lnL>
                    <a:lnR>
                      <a:noFill/>
                    </a:lnR>
                    <a:lnT w="12700">
                      <a:solidFill>
                        <a:schemeClr val="tx1"/>
                      </a:solidFill>
                      <a:prstDash val="solid"/>
                    </a:lnT>
                    <a:lnB w="12700">
                      <a:solidFill>
                        <a:schemeClr val="tx1"/>
                      </a:solidFill>
                      <a:prstDash val="solid"/>
                    </a:lnB>
                    <a:lnTlToBr w="12700" cmpd="sng">
                      <a:noFill/>
                      <a:prstDash val="solid"/>
                    </a:lnTlToBr>
                    <a:lnBlToTr w="12700" cmpd="sng">
                      <a:noFill/>
                      <a:prstDash val="solid"/>
                    </a:lnBlToTr>
                    <a:solidFill>
                      <a:schemeClr val="bg1"/>
                    </a:solidFill>
                  </a:tcPr>
                </a:tc>
                <a:tc>
                  <a:txBody>
                    <a:bodyPr/>
                    <a:p>
                      <a:pPr algn="ctr" fontAlgn="auto">
                        <a:lnSpc>
                          <a:spcPct val="120000"/>
                        </a:lnSpc>
                        <a:buNone/>
                      </a:pPr>
                      <a:r>
                        <a:rPr lang="zh-CN" altLang="en-US" sz="2400" spc="120" baseline="0" dirty="0">
                          <a:latin typeface="Arial" panose="020B0604020202020204" pitchFamily="34" charset="0"/>
                          <a:ea typeface="MiSans" panose="00000500000000000000" charset="-122"/>
                        </a:rPr>
                        <a:t>802.11n</a:t>
                      </a:r>
                      <a:endParaRPr lang="zh-CN" altLang="en-US" sz="2400" spc="120" baseline="0" dirty="0">
                        <a:latin typeface="Arial" panose="020B0604020202020204" pitchFamily="34" charset="0"/>
                        <a:ea typeface="MiSans" panose="00000500000000000000" charset="-122"/>
                      </a:endParaRPr>
                    </a:p>
                  </a:txBody>
                  <a:tcPr marL="88900" marR="88900" marT="47625" marB="47625" anchor="ctr">
                    <a:lnL>
                      <a:noFill/>
                    </a:lnL>
                    <a:lnR>
                      <a:noFill/>
                    </a:lnR>
                    <a:lnT w="12700">
                      <a:solidFill>
                        <a:schemeClr val="tx1"/>
                      </a:solidFill>
                      <a:prstDash val="solid"/>
                    </a:lnT>
                    <a:lnB w="12700">
                      <a:solidFill>
                        <a:schemeClr val="tx1"/>
                      </a:solidFill>
                      <a:prstDash val="solid"/>
                    </a:lnB>
                    <a:lnTlToBr w="12700" cmpd="sng">
                      <a:noFill/>
                      <a:prstDash val="solid"/>
                    </a:lnTlToBr>
                    <a:lnBlToTr w="12700" cmpd="sng">
                      <a:noFill/>
                      <a:prstDash val="solid"/>
                    </a:lnBlToTr>
                    <a:solidFill>
                      <a:schemeClr val="bg1"/>
                    </a:solidFill>
                  </a:tcPr>
                </a:tc>
              </a:tr>
              <a:tr h="1183005">
                <a:tc>
                  <a:txBody>
                    <a:bodyPr/>
                    <a:p>
                      <a:pPr algn="ctr" fontAlgn="auto">
                        <a:lnSpc>
                          <a:spcPct val="120000"/>
                        </a:lnSpc>
                      </a:pPr>
                      <a:r>
                        <a:rPr lang="en-US" altLang="zh-CN" sz="2400" spc="120" baseline="0">
                          <a:latin typeface="Arial" panose="020B0604020202020204" pitchFamily="34" charset="0"/>
                          <a:ea typeface="MiSans" panose="00000500000000000000" charset="-122"/>
                        </a:rPr>
                        <a:t>WIFI5</a:t>
                      </a:r>
                      <a:endParaRPr lang="en-US" altLang="zh-CN" sz="2400" spc="120" baseline="0">
                        <a:latin typeface="Arial" panose="020B0604020202020204" pitchFamily="34" charset="0"/>
                        <a:ea typeface="MiSans" panose="00000500000000000000" charset="-122"/>
                      </a:endParaRPr>
                    </a:p>
                  </a:txBody>
                  <a:tcPr marL="88900" marR="88900" marT="47625" marB="47625" anchor="ctr">
                    <a:lnL>
                      <a:noFill/>
                    </a:lnL>
                    <a:lnR>
                      <a:noFill/>
                    </a:lnR>
                    <a:lnT w="12700">
                      <a:solidFill>
                        <a:schemeClr val="tx1"/>
                      </a:solidFill>
                      <a:prstDash val="solid"/>
                    </a:lnT>
                    <a:lnB w="12700">
                      <a:solidFill>
                        <a:schemeClr val="tx1"/>
                      </a:solidFill>
                      <a:prstDash val="solid"/>
                    </a:lnB>
                    <a:lnTlToBr w="12700" cmpd="sng">
                      <a:noFill/>
                      <a:prstDash val="solid"/>
                    </a:lnTlToBr>
                    <a:lnBlToTr w="12700" cmpd="sng">
                      <a:noFill/>
                      <a:prstDash val="solid"/>
                    </a:lnBlToTr>
                    <a:solidFill>
                      <a:schemeClr val="bg1">
                        <a:lumMod val="95000"/>
                      </a:schemeClr>
                    </a:solidFill>
                  </a:tcPr>
                </a:tc>
                <a:tc>
                  <a:txBody>
                    <a:bodyPr/>
                    <a:p>
                      <a:pPr algn="ctr" fontAlgn="auto">
                        <a:lnSpc>
                          <a:spcPct val="120000"/>
                        </a:lnSpc>
                      </a:pPr>
                      <a:r>
                        <a:rPr lang="zh-CN" altLang="en-US" sz="2400" spc="120" baseline="0">
                          <a:latin typeface="Arial" panose="020B0604020202020204" pitchFamily="34" charset="0"/>
                          <a:ea typeface="MiSans" panose="00000500000000000000" charset="-122"/>
                        </a:rPr>
                        <a:t>5GHz </a:t>
                      </a:r>
                      <a:endParaRPr lang="zh-CN" altLang="en-US" sz="2400" spc="120" baseline="0">
                        <a:latin typeface="Arial" panose="020B0604020202020204" pitchFamily="34" charset="0"/>
                        <a:ea typeface="MiSans" panose="00000500000000000000" charset="-122"/>
                      </a:endParaRPr>
                    </a:p>
                  </a:txBody>
                  <a:tcPr marL="88900" marR="88900" marT="47625" marB="47625" anchor="ctr">
                    <a:lnL>
                      <a:noFill/>
                    </a:lnL>
                    <a:lnR>
                      <a:noFill/>
                    </a:lnR>
                    <a:lnT w="12700">
                      <a:solidFill>
                        <a:schemeClr val="tx1"/>
                      </a:solidFill>
                      <a:prstDash val="solid"/>
                    </a:lnT>
                    <a:lnB w="12700">
                      <a:solidFill>
                        <a:schemeClr val="tx1"/>
                      </a:solidFill>
                      <a:prstDash val="solid"/>
                    </a:lnB>
                    <a:lnTlToBr w="12700" cmpd="sng">
                      <a:noFill/>
                      <a:prstDash val="solid"/>
                    </a:lnTlToBr>
                    <a:lnBlToTr w="12700" cmpd="sng">
                      <a:noFill/>
                      <a:prstDash val="solid"/>
                    </a:lnBlToTr>
                    <a:solidFill>
                      <a:schemeClr val="bg1">
                        <a:lumMod val="95000"/>
                      </a:schemeClr>
                    </a:solidFill>
                  </a:tcPr>
                </a:tc>
                <a:tc>
                  <a:txBody>
                    <a:bodyPr/>
                    <a:p>
                      <a:pPr algn="ctr" fontAlgn="auto">
                        <a:lnSpc>
                          <a:spcPct val="120000"/>
                        </a:lnSpc>
                      </a:pPr>
                      <a:r>
                        <a:rPr lang="zh-CN" altLang="en-US" sz="2400" spc="120" baseline="0">
                          <a:latin typeface="Arial" panose="020B0604020202020204" pitchFamily="34" charset="0"/>
                          <a:ea typeface="MiSans" panose="00000500000000000000" charset="-122"/>
                        </a:rPr>
                        <a:t>500Mbps</a:t>
                      </a:r>
                      <a:endParaRPr lang="zh-CN" altLang="en-US" sz="2400" spc="120" baseline="0">
                        <a:latin typeface="Arial" panose="020B0604020202020204" pitchFamily="34" charset="0"/>
                        <a:ea typeface="MiSans" panose="00000500000000000000" charset="-122"/>
                      </a:endParaRPr>
                    </a:p>
                  </a:txBody>
                  <a:tcPr marL="88900" marR="88900" marT="47625" marB="47625" anchor="ctr">
                    <a:lnL>
                      <a:noFill/>
                    </a:lnL>
                    <a:lnR>
                      <a:noFill/>
                    </a:lnR>
                    <a:lnT w="12700">
                      <a:solidFill>
                        <a:schemeClr val="tx1"/>
                      </a:solidFill>
                      <a:prstDash val="solid"/>
                    </a:lnT>
                    <a:lnB w="12700">
                      <a:solidFill>
                        <a:schemeClr val="tx1"/>
                      </a:solidFill>
                      <a:prstDash val="solid"/>
                    </a:lnB>
                    <a:lnTlToBr w="12700" cmpd="sng">
                      <a:noFill/>
                      <a:prstDash val="solid"/>
                    </a:lnTlToBr>
                    <a:lnBlToTr w="12700" cmpd="sng">
                      <a:noFill/>
                      <a:prstDash val="solid"/>
                    </a:lnBlToTr>
                    <a:solidFill>
                      <a:schemeClr val="bg1">
                        <a:lumMod val="95000"/>
                      </a:schemeClr>
                    </a:solidFill>
                  </a:tcPr>
                </a:tc>
                <a:tc>
                  <a:txBody>
                    <a:bodyPr/>
                    <a:p>
                      <a:pPr algn="ctr" fontAlgn="auto">
                        <a:lnSpc>
                          <a:spcPct val="120000"/>
                        </a:lnSpc>
                        <a:buNone/>
                      </a:pPr>
                      <a:r>
                        <a:rPr lang="en-US" altLang="zh-CN" sz="2400" spc="120" baseline="0">
                          <a:latin typeface="Arial" panose="020B0604020202020204" pitchFamily="34" charset="0"/>
                          <a:ea typeface="MiSans" panose="00000500000000000000" charset="-122"/>
                        </a:rPr>
                        <a:t>802.11ac</a:t>
                      </a:r>
                      <a:endParaRPr lang="en-US" altLang="zh-CN" sz="2400" spc="120" baseline="0">
                        <a:latin typeface="Arial" panose="020B0604020202020204" pitchFamily="34" charset="0"/>
                        <a:ea typeface="MiSans" panose="00000500000000000000" charset="-122"/>
                      </a:endParaRPr>
                    </a:p>
                  </a:txBody>
                  <a:tcPr marL="88900" marR="88900" marT="47625" marB="47625" anchor="ctr">
                    <a:lnL>
                      <a:noFill/>
                    </a:lnL>
                    <a:lnR>
                      <a:noFill/>
                    </a:lnR>
                    <a:lnT w="12700">
                      <a:solidFill>
                        <a:schemeClr val="tx1"/>
                      </a:solidFill>
                      <a:prstDash val="solid"/>
                    </a:lnT>
                    <a:lnB w="12700">
                      <a:solidFill>
                        <a:schemeClr val="tx1"/>
                      </a:solidFill>
                      <a:prstDash val="solid"/>
                    </a:lnB>
                    <a:lnTlToBr w="12700" cmpd="sng">
                      <a:noFill/>
                      <a:prstDash val="solid"/>
                    </a:lnTlToBr>
                    <a:lnBlToTr w="12700" cmpd="sng">
                      <a:noFill/>
                      <a:prstDash val="solid"/>
                    </a:lnBlToTr>
                    <a:solidFill>
                      <a:schemeClr val="bg1">
                        <a:lumMod val="95000"/>
                      </a:schemeClr>
                    </a:solidFill>
                  </a:tcPr>
                </a:tc>
              </a:tr>
              <a:tr h="1209675">
                <a:tc>
                  <a:txBody>
                    <a:bodyPr/>
                    <a:p>
                      <a:pPr algn="ctr" fontAlgn="auto">
                        <a:lnSpc>
                          <a:spcPct val="120000"/>
                        </a:lnSpc>
                      </a:pPr>
                      <a:r>
                        <a:rPr lang="en-US" altLang="zh-CN" sz="2400" spc="120" baseline="0">
                          <a:latin typeface="Arial" panose="020B0604020202020204" pitchFamily="34" charset="0"/>
                          <a:ea typeface="MiSans" panose="00000500000000000000" charset="-122"/>
                          <a:cs typeface="黑体" panose="02010609060101010101" charset="-122"/>
                        </a:rPr>
                        <a:t>WIFI6</a:t>
                      </a:r>
                      <a:endParaRPr lang="en-US" altLang="zh-CN" sz="2400" spc="120" baseline="0">
                        <a:latin typeface="Arial" panose="020B0604020202020204" pitchFamily="34" charset="0"/>
                        <a:ea typeface="MiSans" panose="00000500000000000000" charset="-122"/>
                        <a:cs typeface="黑体" panose="02010609060101010101" charset="-122"/>
                      </a:endParaRPr>
                    </a:p>
                  </a:txBody>
                  <a:tcPr marL="88900" marR="88900" marT="47625" marB="47625" anchor="ctr">
                    <a:lnL>
                      <a:noFill/>
                    </a:lnL>
                    <a:lnR>
                      <a:noFill/>
                    </a:lnR>
                    <a:lnT w="12700">
                      <a:solidFill>
                        <a:schemeClr val="tx1"/>
                      </a:solidFill>
                      <a:prstDash val="solid"/>
                    </a:lnT>
                    <a:lnB>
                      <a:noFill/>
                    </a:lnB>
                    <a:lnTlToBr w="12700" cmpd="sng">
                      <a:noFill/>
                      <a:prstDash val="solid"/>
                    </a:lnTlToBr>
                    <a:lnBlToTr w="12700" cmpd="sng">
                      <a:noFill/>
                      <a:prstDash val="solid"/>
                    </a:lnBlToTr>
                    <a:solidFill>
                      <a:schemeClr val="bg1"/>
                    </a:solidFill>
                  </a:tcPr>
                </a:tc>
                <a:tc>
                  <a:txBody>
                    <a:bodyPr/>
                    <a:p>
                      <a:pPr algn="ctr" fontAlgn="auto">
                        <a:lnSpc>
                          <a:spcPct val="120000"/>
                        </a:lnSpc>
                      </a:pPr>
                      <a:r>
                        <a:rPr lang="zh-CN" altLang="en-US" sz="2400" spc="120" baseline="0">
                          <a:latin typeface="Arial" panose="020B0604020202020204" pitchFamily="34" charset="0"/>
                          <a:ea typeface="MiSans" panose="00000500000000000000" charset="-122"/>
                        </a:rPr>
                        <a:t>2.4GHz and 5GHz</a:t>
                      </a:r>
                      <a:endParaRPr lang="zh-CN" altLang="en-US" sz="2400" spc="120" baseline="0">
                        <a:latin typeface="Arial" panose="020B0604020202020204" pitchFamily="34" charset="0"/>
                        <a:ea typeface="MiSans" panose="00000500000000000000" charset="-122"/>
                      </a:endParaRPr>
                    </a:p>
                  </a:txBody>
                  <a:tcPr marL="88900" marR="88900" marT="47625" marB="47625" anchor="ctr">
                    <a:lnL>
                      <a:noFill/>
                    </a:lnL>
                    <a:lnR>
                      <a:noFill/>
                    </a:lnR>
                    <a:lnT w="12700">
                      <a:solidFill>
                        <a:schemeClr val="tx1"/>
                      </a:solidFill>
                      <a:prstDash val="solid"/>
                    </a:lnT>
                    <a:lnB>
                      <a:noFill/>
                    </a:lnB>
                    <a:lnTlToBr w="12700" cmpd="sng">
                      <a:noFill/>
                      <a:prstDash val="solid"/>
                    </a:lnTlToBr>
                    <a:lnBlToTr w="12700" cmpd="sng">
                      <a:noFill/>
                      <a:prstDash val="solid"/>
                    </a:lnBlToTr>
                    <a:solidFill>
                      <a:schemeClr val="bg1"/>
                    </a:solidFill>
                  </a:tcPr>
                </a:tc>
                <a:tc>
                  <a:txBody>
                    <a:bodyPr/>
                    <a:p>
                      <a:pPr algn="ctr" fontAlgn="auto">
                        <a:lnSpc>
                          <a:spcPct val="120000"/>
                        </a:lnSpc>
                      </a:pPr>
                      <a:r>
                        <a:rPr lang="zh-CN" altLang="en-US" sz="2400" spc="120" baseline="0">
                          <a:latin typeface="Arial" panose="020B0604020202020204" pitchFamily="34" charset="0"/>
                          <a:ea typeface="MiSans" panose="00000500000000000000" charset="-122"/>
                        </a:rPr>
                        <a:t>1201Mbps</a:t>
                      </a:r>
                      <a:endParaRPr lang="zh-CN" altLang="en-US" sz="2400" spc="120" baseline="0">
                        <a:latin typeface="Arial" panose="020B0604020202020204" pitchFamily="34" charset="0"/>
                        <a:ea typeface="MiSans" panose="00000500000000000000" charset="-122"/>
                      </a:endParaRPr>
                    </a:p>
                  </a:txBody>
                  <a:tcPr marL="88900" marR="88900" marT="47625" marB="47625" anchor="ctr">
                    <a:lnL>
                      <a:noFill/>
                    </a:lnL>
                    <a:lnR>
                      <a:noFill/>
                    </a:lnR>
                    <a:lnT w="12700">
                      <a:solidFill>
                        <a:schemeClr val="tx1"/>
                      </a:solidFill>
                      <a:prstDash val="solid"/>
                    </a:lnT>
                    <a:lnB>
                      <a:noFill/>
                    </a:lnB>
                    <a:lnTlToBr w="12700" cmpd="sng">
                      <a:noFill/>
                      <a:prstDash val="solid"/>
                    </a:lnTlToBr>
                    <a:lnBlToTr w="12700" cmpd="sng">
                      <a:noFill/>
                      <a:prstDash val="solid"/>
                    </a:lnBlToTr>
                    <a:solidFill>
                      <a:schemeClr val="bg1"/>
                    </a:solidFill>
                  </a:tcPr>
                </a:tc>
                <a:tc>
                  <a:txBody>
                    <a:bodyPr/>
                    <a:p>
                      <a:pPr algn="ctr" fontAlgn="auto">
                        <a:lnSpc>
                          <a:spcPct val="120000"/>
                        </a:lnSpc>
                        <a:buNone/>
                      </a:pPr>
                      <a:r>
                        <a:rPr lang="en-US" altLang="zh-CN" sz="2400" spc="120" baseline="0">
                          <a:latin typeface="Arial" panose="020B0604020202020204" pitchFamily="34" charset="0"/>
                          <a:ea typeface="MiSans" panose="00000500000000000000" charset="-122"/>
                        </a:rPr>
                        <a:t>802.11ax</a:t>
                      </a:r>
                      <a:endParaRPr lang="en-US" altLang="zh-CN" sz="2400" spc="120" baseline="0">
                        <a:latin typeface="Arial" panose="020B0604020202020204" pitchFamily="34" charset="0"/>
                        <a:ea typeface="MiSans" panose="00000500000000000000" charset="-122"/>
                      </a:endParaRPr>
                    </a:p>
                  </a:txBody>
                  <a:tcPr marL="88900" marR="88900" marT="47625" marB="47625" anchor="ctr">
                    <a:lnL>
                      <a:noFill/>
                    </a:lnL>
                    <a:lnR>
                      <a:noFill/>
                    </a:lnR>
                    <a:lnT w="12700">
                      <a:solidFill>
                        <a:schemeClr val="tx1"/>
                      </a:solidFill>
                      <a:prstDash val="solid"/>
                    </a:lnT>
                    <a:lnB>
                      <a:noFill/>
                    </a:lnB>
                    <a:lnTlToBr w="12700" cmpd="sng">
                      <a:noFill/>
                      <a:prstDash val="solid"/>
                    </a:lnTlToBr>
                    <a:lnBlToTr w="12700" cmpd="sng">
                      <a:noFill/>
                      <a:prstDash val="solid"/>
                    </a:lnBlToTr>
                    <a:solidFill>
                      <a:schemeClr val="bg1"/>
                    </a:solidFill>
                  </a:tcPr>
                </a:tc>
              </a:tr>
            </a:tbl>
          </a:graphicData>
        </a:graphic>
      </p:graphicFrame>
      <p:pic>
        <p:nvPicPr>
          <p:cNvPr id="24" name="图片 23" descr="下载-removebg-preview"/>
          <p:cNvPicPr>
            <a:picLocks noChangeAspect="1"/>
          </p:cNvPicPr>
          <p:nvPr/>
        </p:nvPicPr>
        <p:blipFill>
          <a:blip r:embed="rId2"/>
          <a:stretch>
            <a:fillRect/>
          </a:stretch>
        </p:blipFill>
        <p:spPr>
          <a:xfrm>
            <a:off x="9864725" y="0"/>
            <a:ext cx="2256790" cy="16465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0"/>
            <a:ext cx="12191999" cy="6858000"/>
            <a:chOff x="-3309259" y="0"/>
            <a:chExt cx="15501258" cy="6858000"/>
          </a:xfrm>
        </p:grpSpPr>
        <p:pic>
          <p:nvPicPr>
            <p:cNvPr id="25" name="图片 24"/>
            <p:cNvPicPr>
              <a:picLocks noChangeAspect="1"/>
            </p:cNvPicPr>
            <p:nvPr/>
          </p:nvPicPr>
          <p:blipFill rotWithShape="1">
            <a:blip r:embed="rId1"/>
            <a:srcRect/>
            <a:stretch>
              <a:fillRect/>
            </a:stretch>
          </p:blipFill>
          <p:spPr>
            <a:xfrm flipH="1">
              <a:off x="4441370" y="0"/>
              <a:ext cx="7750629" cy="6858000"/>
            </a:xfrm>
            <a:prstGeom prst="rect">
              <a:avLst/>
            </a:prstGeom>
          </p:spPr>
        </p:pic>
        <p:pic>
          <p:nvPicPr>
            <p:cNvPr id="26" name="图片 25"/>
            <p:cNvPicPr>
              <a:picLocks noChangeAspect="1"/>
            </p:cNvPicPr>
            <p:nvPr/>
          </p:nvPicPr>
          <p:blipFill rotWithShape="1">
            <a:blip r:embed="rId2"/>
            <a:srcRect/>
            <a:stretch>
              <a:fillRect/>
            </a:stretch>
          </p:blipFill>
          <p:spPr>
            <a:xfrm flipV="1">
              <a:off x="-3309259" y="0"/>
              <a:ext cx="7750630" cy="6858000"/>
            </a:xfrm>
            <a:prstGeom prst="rect">
              <a:avLst/>
            </a:prstGeom>
          </p:spPr>
        </p:pic>
      </p:grpSp>
      <p:sp>
        <p:nvSpPr>
          <p:cNvPr id="27" name="椭圆 26"/>
          <p:cNvSpPr/>
          <p:nvPr/>
        </p:nvSpPr>
        <p:spPr>
          <a:xfrm>
            <a:off x="5445303" y="1594787"/>
            <a:ext cx="1301391" cy="1301391"/>
          </a:xfrm>
          <a:prstGeom prst="ellipse">
            <a:avLst/>
          </a:prstGeom>
          <a:solidFill>
            <a:srgbClr val="51A2E0"/>
          </a:solidFill>
          <a:ln w="57150">
            <a:gradFill>
              <a:gsLst>
                <a:gs pos="0">
                  <a:schemeClr val="bg1">
                    <a:lumMod val="65000"/>
                  </a:schemeClr>
                </a:gs>
                <a:gs pos="100000">
                  <a:schemeClr val="bg1"/>
                </a:gs>
              </a:gsLst>
              <a:lin ang="13500000" scaled="0"/>
            </a:gra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4400" dirty="0">
                <a:solidFill>
                  <a:prstClr val="white"/>
                </a:solidFill>
                <a:latin typeface="MiSans" panose="00000500000000000000" charset="-122"/>
                <a:ea typeface="MiSans" panose="00000500000000000000" charset="-122"/>
                <a:cs typeface="MiSans" panose="00000500000000000000" charset="-122"/>
                <a:sym typeface="Arial" panose="020B0604020202020204" pitchFamily="34" charset="0"/>
              </a:rPr>
              <a:t>01</a:t>
            </a:r>
            <a:endParaRPr lang="en-US" altLang="zh-CN" sz="4400" dirty="0">
              <a:solidFill>
                <a:prstClr val="white"/>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28" name="文本框"/>
          <p:cNvSpPr/>
          <p:nvPr/>
        </p:nvSpPr>
        <p:spPr>
          <a:xfrm>
            <a:off x="2772052" y="3120067"/>
            <a:ext cx="6647892" cy="1323439"/>
          </a:xfrm>
          <a:prstGeom prst="rect">
            <a:avLst/>
          </a:prstGeom>
        </p:spPr>
        <p:txBody>
          <a:bodyPr wrap="square">
            <a:spAutoFit/>
          </a:bodyPr>
          <a:lstStyle/>
          <a:p>
            <a:pPr lvl="0" algn="ctr"/>
            <a:r>
              <a:rPr lang="en-US" altLang="zh-CN" sz="4000" b="1">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rPr>
              <a:t>Principles of</a:t>
            </a:r>
            <a:endParaRPr lang="en-US" altLang="zh-CN" sz="4000" b="1">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endParaRPr>
          </a:p>
          <a:p>
            <a:pPr lvl="0" algn="ctr"/>
            <a:r>
              <a:rPr lang="en-US" altLang="zh-CN" sz="4000" b="1">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rPr>
              <a:t>Wireless Communication</a:t>
            </a:r>
            <a:endParaRPr lang="zh-CN" altLang="en-US" sz="4000" b="1"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31" name="矩形 30"/>
          <p:cNvSpPr/>
          <p:nvPr/>
        </p:nvSpPr>
        <p:spPr>
          <a:xfrm>
            <a:off x="2225799" y="4535755"/>
            <a:ext cx="7740399" cy="790986"/>
          </a:xfrm>
          <a:prstGeom prst="rect">
            <a:avLst/>
          </a:prstGeom>
        </p:spPr>
        <p:txBody>
          <a:bodyPr wrap="square">
            <a:spAutoFit/>
          </a:bodyPr>
          <a:lstStyle/>
          <a:p>
            <a:pPr lvl="0" algn="ctr">
              <a:lnSpc>
                <a:spcPct val="150000"/>
              </a:lnSpc>
              <a:defRPr/>
            </a:pPr>
            <a:r>
              <a:rPr kumimoji="0" lang="en-US" altLang="zh-CN" sz="1600" b="0" i="0" u="none" strike="noStrike" kern="1200" cap="none" spc="0" normalizeH="0" baseline="0" noProof="0">
                <a:ln>
                  <a:noFill/>
                </a:ln>
                <a:solidFill>
                  <a:schemeClr val="bg1"/>
                </a:solidFill>
                <a:effectLst/>
                <a:uLnTx/>
                <a:uFillTx/>
                <a:latin typeface="MiSans" panose="00000500000000000000" charset="-122"/>
                <a:ea typeface="MiSans" panose="00000500000000000000" charset="-122"/>
                <a:cs typeface="MiSans" panose="00000500000000000000" charset="-122"/>
                <a:sym typeface="Arial" panose="020B0604020202020204" pitchFamily="34" charset="0"/>
              </a:rPr>
              <a:t> why wireless communication is possible</a:t>
            </a:r>
            <a:r>
              <a:rPr lang="en-US" altLang="zh-CN" sz="160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rPr>
              <a:t>?</a:t>
            </a:r>
            <a:endParaRPr lang="en-US" altLang="zh-CN" sz="160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endParaRPr>
          </a:p>
          <a:p>
            <a:pPr lvl="0" algn="ctr">
              <a:lnSpc>
                <a:spcPct val="150000"/>
              </a:lnSpc>
              <a:defRPr/>
            </a:pPr>
            <a:r>
              <a:rPr lang="zh-CN" altLang="en-US" sz="1600">
                <a:solidFill>
                  <a:schemeClr val="bg1"/>
                </a:solidFill>
                <a:latin typeface="MiSans" panose="00000500000000000000" charset="-122"/>
                <a:ea typeface="MiSans" panose="00000500000000000000" charset="-122"/>
                <a:cs typeface="+mn-ea"/>
                <a:sym typeface="Arial" panose="020B0604020202020204" pitchFamily="34" charset="0"/>
              </a:rPr>
              <a:t>（</a:t>
            </a:r>
            <a:r>
              <a:rPr lang="en-US" altLang="zh-CN" sz="1600">
                <a:solidFill>
                  <a:schemeClr val="bg1"/>
                </a:solidFill>
                <a:latin typeface="MiSans" panose="00000500000000000000" charset="-122"/>
                <a:ea typeface="MiSans" panose="00000500000000000000" charset="-122"/>
                <a:cs typeface="+mn-ea"/>
                <a:sym typeface="Arial" panose="020B0604020202020204" pitchFamily="34" charset="0"/>
              </a:rPr>
              <a:t>by Ngon </a:t>
            </a:r>
            <a:r>
              <a:rPr lang="zh-CN" altLang="en-US" sz="1600">
                <a:solidFill>
                  <a:schemeClr val="bg1"/>
                </a:solidFill>
                <a:latin typeface="MiSans" panose="00000500000000000000" charset="-122"/>
                <a:ea typeface="MiSans" panose="00000500000000000000" charset="-122"/>
                <a:cs typeface="+mn-ea"/>
                <a:sym typeface="Arial" panose="020B0604020202020204" pitchFamily="34" charset="0"/>
              </a:rPr>
              <a:t>陆俊安 </a:t>
            </a:r>
            <a:r>
              <a:rPr lang="en-US" altLang="zh-CN" sz="1600">
                <a:solidFill>
                  <a:schemeClr val="bg1"/>
                </a:solidFill>
                <a:latin typeface="MiSans" panose="00000500000000000000" charset="-122"/>
                <a:ea typeface="MiSans" panose="00000500000000000000" charset="-122"/>
                <a:cs typeface="+mn-ea"/>
                <a:sym typeface="Arial" panose="020B0604020202020204" pitchFamily="34" charset="0"/>
              </a:rPr>
              <a:t>202130430195</a:t>
            </a:r>
            <a:r>
              <a:rPr lang="zh-CN" altLang="en-US" sz="1600">
                <a:solidFill>
                  <a:schemeClr val="bg1"/>
                </a:solidFill>
                <a:latin typeface="MiSans" panose="00000500000000000000" charset="-122"/>
                <a:ea typeface="MiSans" panose="00000500000000000000" charset="-122"/>
                <a:cs typeface="+mn-ea"/>
                <a:sym typeface="Arial" panose="020B0604020202020204" pitchFamily="34" charset="0"/>
              </a:rPr>
              <a:t>）</a:t>
            </a:r>
            <a:endParaRPr kumimoji="0" lang="zh-CN" altLang="en-US" sz="1600" b="0" i="0" u="none" strike="noStrike" kern="1200" cap="none" spc="0" normalizeH="0" baseline="0" noProof="0" dirty="0">
              <a:ln>
                <a:noFill/>
              </a:ln>
              <a:solidFill>
                <a:schemeClr val="bg1"/>
              </a:solidFill>
              <a:effectLst/>
              <a:uLnTx/>
              <a:uFillTx/>
              <a:latin typeface="MiSans" panose="00000500000000000000" charset="-122"/>
              <a:ea typeface="MiSans" panose="00000500000000000000" charset="-122"/>
              <a:cs typeface="+mn-ea"/>
              <a:sym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0"/>
            <a:ext cx="12191999" cy="6858000"/>
            <a:chOff x="-3309259" y="0"/>
            <a:chExt cx="15501258" cy="6858000"/>
          </a:xfrm>
        </p:grpSpPr>
        <p:pic>
          <p:nvPicPr>
            <p:cNvPr id="25" name="图片 24"/>
            <p:cNvPicPr>
              <a:picLocks noChangeAspect="1"/>
            </p:cNvPicPr>
            <p:nvPr/>
          </p:nvPicPr>
          <p:blipFill rotWithShape="1">
            <a:blip r:embed="rId1"/>
            <a:srcRect/>
            <a:stretch>
              <a:fillRect/>
            </a:stretch>
          </p:blipFill>
          <p:spPr>
            <a:xfrm flipH="1">
              <a:off x="4441370" y="0"/>
              <a:ext cx="7750629" cy="6858000"/>
            </a:xfrm>
            <a:prstGeom prst="rect">
              <a:avLst/>
            </a:prstGeom>
          </p:spPr>
        </p:pic>
        <p:pic>
          <p:nvPicPr>
            <p:cNvPr id="26" name="图片 25"/>
            <p:cNvPicPr>
              <a:picLocks noChangeAspect="1"/>
            </p:cNvPicPr>
            <p:nvPr/>
          </p:nvPicPr>
          <p:blipFill rotWithShape="1">
            <a:blip r:embed="rId2"/>
            <a:srcRect/>
            <a:stretch>
              <a:fillRect/>
            </a:stretch>
          </p:blipFill>
          <p:spPr>
            <a:xfrm flipV="1">
              <a:off x="-3309259" y="0"/>
              <a:ext cx="7750630" cy="6858000"/>
            </a:xfrm>
            <a:prstGeom prst="rect">
              <a:avLst/>
            </a:prstGeom>
          </p:spPr>
        </p:pic>
      </p:grpSp>
      <p:sp>
        <p:nvSpPr>
          <p:cNvPr id="27" name="椭圆 26"/>
          <p:cNvSpPr/>
          <p:nvPr/>
        </p:nvSpPr>
        <p:spPr>
          <a:xfrm>
            <a:off x="5445303" y="1594787"/>
            <a:ext cx="1301391" cy="1301391"/>
          </a:xfrm>
          <a:prstGeom prst="ellipse">
            <a:avLst/>
          </a:prstGeom>
          <a:solidFill>
            <a:srgbClr val="51A2E0"/>
          </a:solidFill>
          <a:ln w="57150">
            <a:gradFill>
              <a:gsLst>
                <a:gs pos="0">
                  <a:schemeClr val="bg1">
                    <a:lumMod val="65000"/>
                  </a:schemeClr>
                </a:gs>
                <a:gs pos="100000">
                  <a:schemeClr val="bg1"/>
                </a:gs>
              </a:gsLst>
              <a:lin ang="13500000" scaled="0"/>
            </a:gra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4400" dirty="0">
                <a:solidFill>
                  <a:prstClr val="white"/>
                </a:solidFill>
                <a:latin typeface="MiSans" panose="00000500000000000000" charset="-122"/>
                <a:ea typeface="MiSans" panose="00000500000000000000" charset="-122"/>
                <a:cs typeface="MiSans" panose="00000500000000000000" charset="-122"/>
                <a:sym typeface="Arial" panose="020B0604020202020204" pitchFamily="34" charset="0"/>
              </a:rPr>
              <a:t>05</a:t>
            </a:r>
            <a:endParaRPr lang="en-US" altLang="zh-CN" sz="4400" dirty="0">
              <a:solidFill>
                <a:prstClr val="white"/>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28" name="文本框"/>
          <p:cNvSpPr/>
          <p:nvPr/>
        </p:nvSpPr>
        <p:spPr>
          <a:xfrm>
            <a:off x="3309683" y="3168705"/>
            <a:ext cx="5572631" cy="706755"/>
          </a:xfrm>
          <a:prstGeom prst="rect">
            <a:avLst/>
          </a:prstGeom>
        </p:spPr>
        <p:txBody>
          <a:bodyPr wrap="square">
            <a:spAutoFit/>
          </a:bodyPr>
          <a:lstStyle/>
          <a:p>
            <a:pPr lvl="0" algn="ctr"/>
            <a:r>
              <a:rPr lang="en-US" altLang="zh-CN" sz="4000" b="1"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rPr>
              <a:t>NFC</a:t>
            </a:r>
            <a:endParaRPr lang="en-US" altLang="zh-CN" sz="4000" b="1"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31" name="矩形 30"/>
          <p:cNvSpPr/>
          <p:nvPr/>
        </p:nvSpPr>
        <p:spPr>
          <a:xfrm>
            <a:off x="2225799" y="3961823"/>
            <a:ext cx="7740399" cy="922020"/>
          </a:xfrm>
          <a:prstGeom prst="rect">
            <a:avLst/>
          </a:prstGeom>
        </p:spPr>
        <p:txBody>
          <a:bodyPr wrap="square">
            <a:spAutoFit/>
          </a:bodyPr>
          <a:lstStyle/>
          <a:p>
            <a:pPr lvl="0" algn="ctr">
              <a:lnSpc>
                <a:spcPct val="150000"/>
              </a:lnSpc>
              <a:defRPr/>
            </a:pPr>
            <a:r>
              <a:rPr kumimoji="0" b="0" i="0" u="none" strike="noStrike" cap="none" spc="0" normalizeH="0" baseline="0" dirty="0">
                <a:solidFill>
                  <a:schemeClr val="bg1"/>
                </a:solidFill>
                <a:latin typeface="MiSans" panose="00000500000000000000" charset="-122"/>
                <a:ea typeface="MiSans" panose="00000500000000000000" charset="-122"/>
                <a:sym typeface="Arial" panose="020B0604020202020204" pitchFamily="34" charset="0"/>
              </a:rPr>
              <a:t>Near-field communication</a:t>
            </a:r>
            <a:r>
              <a:rPr kumimoji="0" lang="en-US" b="0" i="0" u="none" strike="noStrike" cap="none" spc="0" normalizeH="0" baseline="0" dirty="0">
                <a:solidFill>
                  <a:schemeClr val="bg1"/>
                </a:solidFill>
                <a:latin typeface="MiSans" panose="00000500000000000000" charset="-122"/>
                <a:ea typeface="MiSans" panose="00000500000000000000" charset="-122"/>
                <a:sym typeface="Arial" panose="020B0604020202020204" pitchFamily="34" charset="0"/>
              </a:rPr>
              <a:t> </a:t>
            </a:r>
            <a:endParaRPr kumimoji="0" lang="en-US" b="0" i="0" u="none" strike="noStrike" cap="none" spc="0" normalizeH="0" baseline="0" dirty="0">
              <a:solidFill>
                <a:schemeClr val="bg1"/>
              </a:solidFill>
              <a:latin typeface="MiSans" panose="00000500000000000000" charset="-122"/>
              <a:ea typeface="MiSans" panose="00000500000000000000" charset="-122"/>
              <a:sym typeface="Arial" panose="020B0604020202020204" pitchFamily="34" charset="0"/>
            </a:endParaRPr>
          </a:p>
          <a:p>
            <a:pPr lvl="0" algn="ctr">
              <a:lnSpc>
                <a:spcPct val="150000"/>
              </a:lnSpc>
              <a:defRPr/>
            </a:pPr>
            <a:r>
              <a:rPr kumimoji="0" lang="zh-CN" altLang="en-US" b="0" i="0" u="none" strike="noStrike" cap="none" spc="0" normalizeH="0" baseline="0" dirty="0">
                <a:solidFill>
                  <a:schemeClr val="bg1"/>
                </a:solidFill>
                <a:latin typeface="MiSans" panose="00000500000000000000" charset="-122"/>
                <a:ea typeface="MiSans" panose="00000500000000000000" charset="-122"/>
                <a:sym typeface="Arial" panose="020B0604020202020204" pitchFamily="34" charset="0"/>
              </a:rPr>
              <a:t>翟云天</a:t>
            </a:r>
            <a:r>
              <a:rPr kumimoji="0" lang="en-US" altLang="zh-CN" b="0" i="0" u="none" strike="noStrike" cap="none" spc="0" normalizeH="0" baseline="0" dirty="0">
                <a:solidFill>
                  <a:schemeClr val="bg1"/>
                </a:solidFill>
                <a:latin typeface="MiSans" panose="00000500000000000000" charset="-122"/>
                <a:ea typeface="MiSans" panose="00000500000000000000" charset="-122"/>
                <a:sym typeface="Arial" panose="020B0604020202020204" pitchFamily="34" charset="0"/>
              </a:rPr>
              <a:t> 202130430034</a:t>
            </a:r>
            <a:endParaRPr kumimoji="0" lang="en-US" altLang="zh-CN" b="0" i="0" u="none" strike="noStrike" cap="none" spc="0" normalizeH="0" baseline="0" dirty="0">
              <a:solidFill>
                <a:schemeClr val="bg1"/>
              </a:solidFill>
              <a:latin typeface="MiSans" panose="00000500000000000000" charset="-122"/>
              <a:ea typeface="MiSans" panose="00000500000000000000" charset="-122"/>
              <a:sym typeface="Arial" panose="020B0604020202020204" pitchFamily="34" charset="0"/>
            </a:endParaRPr>
          </a:p>
        </p:txBody>
      </p:sp>
      <p:pic>
        <p:nvPicPr>
          <p:cNvPr id="7" name="图片 7" descr="IMG_256"/>
          <p:cNvPicPr>
            <a:picLocks noChangeAspect="1"/>
          </p:cNvPicPr>
          <p:nvPr>
            <p:custDataLst>
              <p:tags r:id="rId3"/>
            </p:custDataLst>
          </p:nvPr>
        </p:nvPicPr>
        <p:blipFill>
          <a:blip r:embed="rId4"/>
          <a:stretch>
            <a:fillRect/>
          </a:stretch>
        </p:blipFill>
        <p:spPr>
          <a:xfrm>
            <a:off x="7738428" y="1594485"/>
            <a:ext cx="3131185" cy="1750060"/>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flipH="1">
            <a:off x="1665356" y="214304"/>
            <a:ext cx="4682749" cy="583565"/>
          </a:xfrm>
          <a:prstGeom prst="rect">
            <a:avLst/>
          </a:prstGeom>
          <a:noFill/>
        </p:spPr>
        <p:txBody>
          <a:bodyPr wrap="square" rtlCol="0">
            <a:spAutoFit/>
          </a:bodyPr>
          <a:lstStyle/>
          <a:p>
            <a:pPr defTabSz="914400">
              <a:defRPr/>
            </a:pPr>
            <a:r>
              <a:rPr lang="en-US" altLang="zh-CN" sz="3200" b="1" dirty="0">
                <a:latin typeface="MiSans" panose="00000500000000000000" charset="-122"/>
                <a:ea typeface="MiSans" panose="00000500000000000000" charset="-122"/>
                <a:cs typeface="MiSans" panose="00000500000000000000" charset="-122"/>
                <a:sym typeface="Arial" panose="020B0604020202020204" pitchFamily="34" charset="0"/>
              </a:rPr>
              <a:t>NFC and RFID</a:t>
            </a:r>
            <a:endParaRPr lang="en-US" altLang="zh-CN" sz="3200" b="1" dirty="0">
              <a:latin typeface="MiSans" panose="00000500000000000000" charset="-122"/>
              <a:ea typeface="MiSans" panose="00000500000000000000" charset="-122"/>
              <a:cs typeface="MiSans" panose="00000500000000000000" charset="-122"/>
              <a:sym typeface="Arial" panose="020B0604020202020204" pitchFamily="34" charset="0"/>
            </a:endParaRPr>
          </a:p>
        </p:txBody>
      </p:sp>
      <p:grpSp>
        <p:nvGrpSpPr>
          <p:cNvPr id="20" name="组合 19"/>
          <p:cNvGrpSpPr/>
          <p:nvPr/>
        </p:nvGrpSpPr>
        <p:grpSpPr>
          <a:xfrm>
            <a:off x="6546115" y="3268202"/>
            <a:ext cx="1633733" cy="2044132"/>
            <a:chOff x="3295850" y="1895995"/>
            <a:chExt cx="3725149" cy="4660916"/>
          </a:xfrm>
        </p:grpSpPr>
        <p:sp>
          <p:nvSpPr>
            <p:cNvPr id="22" name="圆角矩形 6"/>
            <p:cNvSpPr/>
            <p:nvPr/>
          </p:nvSpPr>
          <p:spPr>
            <a:xfrm rot="2760000">
              <a:off x="3086007" y="2621919"/>
              <a:ext cx="4660916" cy="3209068"/>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Arial" panose="020B0604020202020204" pitchFamily="34" charset="0"/>
                <a:ea typeface="MiSans" panose="00000500000000000000" charset="-122"/>
                <a:cs typeface="+mn-ea"/>
                <a:sym typeface="Arial" panose="020B0604020202020204" pitchFamily="34" charset="0"/>
              </a:endParaRPr>
            </a:p>
          </p:txBody>
        </p:sp>
        <p:sp>
          <p:nvSpPr>
            <p:cNvPr id="23"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392" tIns="45696" rIns="91392" bIns="45696" numCol="1" anchor="t" anchorCtr="0" compatLnSpc="1"/>
            <a:lstStyle/>
            <a:p>
              <a:endParaRPr lang="zh-CN" altLang="en-US" sz="1800">
                <a:solidFill>
                  <a:prstClr val="black"/>
                </a:solidFill>
                <a:latin typeface="Arial" panose="020B0604020202020204" pitchFamily="34" charset="0"/>
                <a:ea typeface="MiSans" panose="00000500000000000000" charset="-122"/>
                <a:cs typeface="+mn-ea"/>
                <a:sym typeface="Arial" panose="020B0604020202020204" pitchFamily="34" charset="0"/>
              </a:endParaRPr>
            </a:p>
          </p:txBody>
        </p:sp>
        <p:sp>
          <p:nvSpPr>
            <p:cNvPr id="24" name="圆角矩形 8"/>
            <p:cNvSpPr/>
            <p:nvPr/>
          </p:nvSpPr>
          <p:spPr>
            <a:xfrm rot="2760000">
              <a:off x="3384391" y="2878566"/>
              <a:ext cx="3953506" cy="2592561"/>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Arial" panose="020B0604020202020204" pitchFamily="34" charset="0"/>
                <a:ea typeface="MiSans" panose="00000500000000000000" charset="-122"/>
                <a:cs typeface="+mn-ea"/>
                <a:sym typeface="Arial" panose="020B0604020202020204" pitchFamily="34" charset="0"/>
              </a:endParaRPr>
            </a:p>
          </p:txBody>
        </p:sp>
        <p:sp>
          <p:nvSpPr>
            <p:cNvPr id="25"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2"/>
            </a:solidFill>
            <a:ln w="25400">
              <a:noFill/>
            </a:ln>
            <a:effectLst>
              <a:outerShdw blurRad="254000" dist="114300" dir="2700000" algn="tl" rotWithShape="0">
                <a:prstClr val="black">
                  <a:alpha val="25000"/>
                </a:prstClr>
              </a:outerShdw>
            </a:effectLst>
          </p:spPr>
          <p:txBody>
            <a:bodyPr vert="horz" wrap="square" lIns="91392" tIns="45696" rIns="91392" bIns="45696" numCol="1" anchor="t" anchorCtr="0" compatLnSpc="1"/>
            <a:lstStyle/>
            <a:p>
              <a:endParaRPr lang="zh-CN" altLang="en-US" sz="1800" dirty="0">
                <a:solidFill>
                  <a:prstClr val="black"/>
                </a:solidFill>
                <a:latin typeface="Arial" panose="020B0604020202020204" pitchFamily="34" charset="0"/>
                <a:ea typeface="MiSans" panose="00000500000000000000" charset="-122"/>
                <a:cs typeface="+mn-ea"/>
                <a:sym typeface="Arial" panose="020B0604020202020204" pitchFamily="34" charset="0"/>
              </a:endParaRPr>
            </a:p>
          </p:txBody>
        </p:sp>
      </p:grpSp>
      <p:grpSp>
        <p:nvGrpSpPr>
          <p:cNvPr id="26" name="组合 25"/>
          <p:cNvGrpSpPr/>
          <p:nvPr/>
        </p:nvGrpSpPr>
        <p:grpSpPr>
          <a:xfrm>
            <a:off x="6517866" y="1508377"/>
            <a:ext cx="1633733" cy="2044132"/>
            <a:chOff x="3295850" y="1895995"/>
            <a:chExt cx="3725149" cy="4660916"/>
          </a:xfrm>
        </p:grpSpPr>
        <p:sp>
          <p:nvSpPr>
            <p:cNvPr id="27" name="圆角矩形 11"/>
            <p:cNvSpPr/>
            <p:nvPr/>
          </p:nvSpPr>
          <p:spPr>
            <a:xfrm rot="2760000">
              <a:off x="3086007" y="2621919"/>
              <a:ext cx="4660916" cy="3209068"/>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Arial" panose="020B0604020202020204" pitchFamily="34" charset="0"/>
                <a:ea typeface="MiSans" panose="00000500000000000000" charset="-122"/>
                <a:cs typeface="+mn-ea"/>
                <a:sym typeface="Arial" panose="020B0604020202020204" pitchFamily="34" charset="0"/>
              </a:endParaRPr>
            </a:p>
          </p:txBody>
        </p:sp>
        <p:sp>
          <p:nvSpPr>
            <p:cNvPr id="28"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392" tIns="45696" rIns="91392" bIns="45696" numCol="1" anchor="t" anchorCtr="0" compatLnSpc="1"/>
            <a:lstStyle/>
            <a:p>
              <a:endParaRPr lang="zh-CN" altLang="en-US" sz="1800">
                <a:solidFill>
                  <a:prstClr val="black"/>
                </a:solidFill>
                <a:latin typeface="Arial" panose="020B0604020202020204" pitchFamily="34" charset="0"/>
                <a:ea typeface="MiSans" panose="00000500000000000000" charset="-122"/>
                <a:cs typeface="+mn-ea"/>
                <a:sym typeface="Arial" panose="020B0604020202020204" pitchFamily="34" charset="0"/>
              </a:endParaRPr>
            </a:p>
          </p:txBody>
        </p:sp>
        <p:sp>
          <p:nvSpPr>
            <p:cNvPr id="29" name="圆角矩形 13"/>
            <p:cNvSpPr/>
            <p:nvPr/>
          </p:nvSpPr>
          <p:spPr>
            <a:xfrm rot="2760000">
              <a:off x="3371510" y="2878566"/>
              <a:ext cx="3953505" cy="2592561"/>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Arial" panose="020B0604020202020204" pitchFamily="34" charset="0"/>
                <a:ea typeface="MiSans" panose="00000500000000000000" charset="-122"/>
                <a:cs typeface="+mn-ea"/>
                <a:sym typeface="Arial" panose="020B0604020202020204" pitchFamily="34" charset="0"/>
              </a:endParaRPr>
            </a:p>
          </p:txBody>
        </p:sp>
        <p:sp>
          <p:nvSpPr>
            <p:cNvPr id="30"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solidFill>
            <a:ln w="25400">
              <a:noFill/>
            </a:ln>
            <a:effectLst>
              <a:outerShdw blurRad="254000" dist="114300" dir="2700000" algn="tl" rotWithShape="0">
                <a:prstClr val="black">
                  <a:alpha val="25000"/>
                </a:prstClr>
              </a:outerShdw>
            </a:effectLst>
          </p:spPr>
          <p:txBody>
            <a:bodyPr vert="horz" wrap="square" lIns="91392" tIns="45696" rIns="91392" bIns="45696" numCol="1" anchor="t" anchorCtr="0" compatLnSpc="1"/>
            <a:lstStyle/>
            <a:p>
              <a:endParaRPr lang="zh-CN" altLang="en-US" sz="1800" dirty="0">
                <a:solidFill>
                  <a:prstClr val="black"/>
                </a:solidFill>
                <a:latin typeface="Arial" panose="020B0604020202020204" pitchFamily="34" charset="0"/>
                <a:ea typeface="MiSans" panose="00000500000000000000" charset="-122"/>
                <a:cs typeface="+mn-ea"/>
                <a:sym typeface="Arial" panose="020B0604020202020204" pitchFamily="34" charset="0"/>
              </a:endParaRPr>
            </a:p>
          </p:txBody>
        </p:sp>
      </p:grpSp>
      <p:sp>
        <p:nvSpPr>
          <p:cNvPr id="32" name="文本框 7"/>
          <p:cNvSpPr txBox="1"/>
          <p:nvPr/>
        </p:nvSpPr>
        <p:spPr>
          <a:xfrm>
            <a:off x="7859964" y="2058576"/>
            <a:ext cx="3470129" cy="1060450"/>
          </a:xfrm>
          <a:prstGeom prst="rect">
            <a:avLst/>
          </a:prstGeom>
          <a:noFill/>
        </p:spPr>
        <p:txBody>
          <a:bodyPr wrap="square" rtlCol="0">
            <a:spAutoFit/>
          </a:bodyPr>
          <a:lstStyle/>
          <a:p>
            <a:pPr algn="just">
              <a:lnSpc>
                <a:spcPct val="150000"/>
              </a:lnSpc>
            </a:pPr>
            <a:r>
              <a:rPr lang="en-US" altLang="zh-CN" sz="1400" dirty="0">
                <a:latin typeface="MiSans" panose="00000500000000000000" charset="-122"/>
                <a:ea typeface="MiSans" panose="00000500000000000000" charset="-122"/>
                <a:cs typeface="MiSans" panose="00000500000000000000" charset="-122"/>
                <a:sym typeface="Arial" panose="020B0604020202020204" pitchFamily="34" charset="0"/>
              </a:rPr>
              <a:t>C</a:t>
            </a:r>
            <a:r>
              <a:rPr lang="zh-CN" altLang="en-US" sz="1400" dirty="0">
                <a:latin typeface="MiSans" panose="00000500000000000000" charset="-122"/>
                <a:ea typeface="MiSans" panose="00000500000000000000" charset="-122"/>
                <a:cs typeface="MiSans" panose="00000500000000000000" charset="-122"/>
                <a:sym typeface="Arial" panose="020B0604020202020204" pitchFamily="34" charset="0"/>
              </a:rPr>
              <a:t>ommunication between two electronic devices over a very short distance</a:t>
            </a:r>
            <a:endParaRPr lang="zh-CN" altLang="en-US" sz="1400" dirty="0">
              <a:latin typeface="MiSans" panose="00000500000000000000" charset="-122"/>
              <a:ea typeface="MiSans" panose="00000500000000000000" charset="-122"/>
              <a:cs typeface="MiSans" panose="00000500000000000000" charset="-122"/>
              <a:sym typeface="Arial" panose="020B0604020202020204" pitchFamily="34" charset="0"/>
            </a:endParaRPr>
          </a:p>
        </p:txBody>
      </p:sp>
      <p:grpSp>
        <p:nvGrpSpPr>
          <p:cNvPr id="33" name="组合 32"/>
          <p:cNvGrpSpPr/>
          <p:nvPr/>
        </p:nvGrpSpPr>
        <p:grpSpPr>
          <a:xfrm>
            <a:off x="6851783" y="1950549"/>
            <a:ext cx="495527" cy="493730"/>
            <a:chOff x="6602606" y="810033"/>
            <a:chExt cx="706229" cy="703668"/>
          </a:xfrm>
          <a:solidFill>
            <a:schemeClr val="bg1"/>
          </a:solidFill>
        </p:grpSpPr>
        <p:sp>
          <p:nvSpPr>
            <p:cNvPr id="34" name="Freeform 9"/>
            <p:cNvSpPr>
              <a:spLocks noEditPoints="1"/>
            </p:cNvSpPr>
            <p:nvPr/>
          </p:nvSpPr>
          <p:spPr bwMode="auto">
            <a:xfrm>
              <a:off x="6697696" y="810033"/>
              <a:ext cx="516048" cy="703668"/>
            </a:xfrm>
            <a:custGeom>
              <a:avLst/>
              <a:gdLst>
                <a:gd name="T0" fmla="*/ 222 w 597"/>
                <a:gd name="T1" fmla="*/ 575 h 814"/>
                <a:gd name="T2" fmla="*/ 253 w 597"/>
                <a:gd name="T3" fmla="*/ 598 h 814"/>
                <a:gd name="T4" fmla="*/ 344 w 597"/>
                <a:gd name="T5" fmla="*/ 598 h 814"/>
                <a:gd name="T6" fmla="*/ 375 w 597"/>
                <a:gd name="T7" fmla="*/ 575 h 814"/>
                <a:gd name="T8" fmla="*/ 414 w 597"/>
                <a:gd name="T9" fmla="*/ 509 h 814"/>
                <a:gd name="T10" fmla="*/ 539 w 597"/>
                <a:gd name="T11" fmla="*/ 298 h 814"/>
                <a:gd name="T12" fmla="*/ 298 w 597"/>
                <a:gd name="T13" fmla="*/ 57 h 814"/>
                <a:gd name="T14" fmla="*/ 57 w 597"/>
                <a:gd name="T15" fmla="*/ 298 h 814"/>
                <a:gd name="T16" fmla="*/ 183 w 597"/>
                <a:gd name="T17" fmla="*/ 509 h 814"/>
                <a:gd name="T18" fmla="*/ 222 w 597"/>
                <a:gd name="T19" fmla="*/ 575 h 814"/>
                <a:gd name="T20" fmla="*/ 354 w 597"/>
                <a:gd name="T21" fmla="*/ 782 h 814"/>
                <a:gd name="T22" fmla="*/ 314 w 597"/>
                <a:gd name="T23" fmla="*/ 814 h 814"/>
                <a:gd name="T24" fmla="*/ 282 w 597"/>
                <a:gd name="T25" fmla="*/ 814 h 814"/>
                <a:gd name="T26" fmla="*/ 242 w 597"/>
                <a:gd name="T27" fmla="*/ 782 h 814"/>
                <a:gd name="T28" fmla="*/ 226 w 597"/>
                <a:gd name="T29" fmla="*/ 782 h 814"/>
                <a:gd name="T30" fmla="*/ 165 w 597"/>
                <a:gd name="T31" fmla="*/ 722 h 814"/>
                <a:gd name="T32" fmla="*/ 165 w 597"/>
                <a:gd name="T33" fmla="*/ 576 h 814"/>
                <a:gd name="T34" fmla="*/ 155 w 597"/>
                <a:gd name="T35" fmla="*/ 559 h 814"/>
                <a:gd name="T36" fmla="*/ 0 w 597"/>
                <a:gd name="T37" fmla="*/ 298 h 814"/>
                <a:gd name="T38" fmla="*/ 298 w 597"/>
                <a:gd name="T39" fmla="*/ 0 h 814"/>
                <a:gd name="T40" fmla="*/ 597 w 597"/>
                <a:gd name="T41" fmla="*/ 298 h 814"/>
                <a:gd name="T42" fmla="*/ 441 w 597"/>
                <a:gd name="T43" fmla="*/ 559 h 814"/>
                <a:gd name="T44" fmla="*/ 431 w 597"/>
                <a:gd name="T45" fmla="*/ 576 h 814"/>
                <a:gd name="T46" fmla="*/ 432 w 597"/>
                <a:gd name="T47" fmla="*/ 722 h 814"/>
                <a:gd name="T48" fmla="*/ 371 w 597"/>
                <a:gd name="T49" fmla="*/ 782 h 814"/>
                <a:gd name="T50" fmla="*/ 354 w 597"/>
                <a:gd name="T51" fmla="*/ 782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7" h="814">
                  <a:moveTo>
                    <a:pt x="222" y="575"/>
                  </a:moveTo>
                  <a:cubicBezTo>
                    <a:pt x="224" y="589"/>
                    <a:pt x="238" y="598"/>
                    <a:pt x="253" y="598"/>
                  </a:cubicBezTo>
                  <a:cubicBezTo>
                    <a:pt x="344" y="598"/>
                    <a:pt x="344" y="598"/>
                    <a:pt x="344" y="598"/>
                  </a:cubicBezTo>
                  <a:cubicBezTo>
                    <a:pt x="358" y="598"/>
                    <a:pt x="373" y="589"/>
                    <a:pt x="375" y="575"/>
                  </a:cubicBezTo>
                  <a:cubicBezTo>
                    <a:pt x="377" y="547"/>
                    <a:pt x="390" y="523"/>
                    <a:pt x="414" y="509"/>
                  </a:cubicBezTo>
                  <a:cubicBezTo>
                    <a:pt x="491" y="467"/>
                    <a:pt x="539" y="386"/>
                    <a:pt x="539" y="298"/>
                  </a:cubicBezTo>
                  <a:cubicBezTo>
                    <a:pt x="539" y="165"/>
                    <a:pt x="431" y="57"/>
                    <a:pt x="298" y="57"/>
                  </a:cubicBezTo>
                  <a:cubicBezTo>
                    <a:pt x="165" y="57"/>
                    <a:pt x="57" y="165"/>
                    <a:pt x="57" y="298"/>
                  </a:cubicBezTo>
                  <a:cubicBezTo>
                    <a:pt x="57" y="386"/>
                    <a:pt x="105" y="467"/>
                    <a:pt x="183" y="509"/>
                  </a:cubicBezTo>
                  <a:cubicBezTo>
                    <a:pt x="207" y="523"/>
                    <a:pt x="219" y="547"/>
                    <a:pt x="222" y="575"/>
                  </a:cubicBezTo>
                  <a:close/>
                  <a:moveTo>
                    <a:pt x="354" y="782"/>
                  </a:moveTo>
                  <a:cubicBezTo>
                    <a:pt x="350" y="800"/>
                    <a:pt x="334" y="814"/>
                    <a:pt x="314" y="814"/>
                  </a:cubicBezTo>
                  <a:cubicBezTo>
                    <a:pt x="282" y="814"/>
                    <a:pt x="282" y="814"/>
                    <a:pt x="282" y="814"/>
                  </a:cubicBezTo>
                  <a:cubicBezTo>
                    <a:pt x="263" y="814"/>
                    <a:pt x="247" y="800"/>
                    <a:pt x="242" y="782"/>
                  </a:cubicBezTo>
                  <a:cubicBezTo>
                    <a:pt x="226" y="782"/>
                    <a:pt x="226" y="782"/>
                    <a:pt x="226" y="782"/>
                  </a:cubicBezTo>
                  <a:cubicBezTo>
                    <a:pt x="193" y="782"/>
                    <a:pt x="165" y="755"/>
                    <a:pt x="165" y="722"/>
                  </a:cubicBezTo>
                  <a:cubicBezTo>
                    <a:pt x="165" y="576"/>
                    <a:pt x="165" y="576"/>
                    <a:pt x="165" y="576"/>
                  </a:cubicBezTo>
                  <a:cubicBezTo>
                    <a:pt x="165" y="569"/>
                    <a:pt x="162" y="563"/>
                    <a:pt x="155" y="559"/>
                  </a:cubicBezTo>
                  <a:cubicBezTo>
                    <a:pt x="60" y="507"/>
                    <a:pt x="0" y="407"/>
                    <a:pt x="0" y="298"/>
                  </a:cubicBezTo>
                  <a:cubicBezTo>
                    <a:pt x="0" y="133"/>
                    <a:pt x="134" y="0"/>
                    <a:pt x="298" y="0"/>
                  </a:cubicBezTo>
                  <a:cubicBezTo>
                    <a:pt x="463" y="0"/>
                    <a:pt x="597" y="133"/>
                    <a:pt x="597" y="298"/>
                  </a:cubicBezTo>
                  <a:cubicBezTo>
                    <a:pt x="597" y="407"/>
                    <a:pt x="537" y="507"/>
                    <a:pt x="441" y="559"/>
                  </a:cubicBezTo>
                  <a:cubicBezTo>
                    <a:pt x="435" y="563"/>
                    <a:pt x="431" y="569"/>
                    <a:pt x="431" y="576"/>
                  </a:cubicBezTo>
                  <a:cubicBezTo>
                    <a:pt x="432" y="722"/>
                    <a:pt x="432" y="722"/>
                    <a:pt x="432" y="722"/>
                  </a:cubicBezTo>
                  <a:cubicBezTo>
                    <a:pt x="432" y="755"/>
                    <a:pt x="404" y="782"/>
                    <a:pt x="371" y="782"/>
                  </a:cubicBezTo>
                  <a:cubicBezTo>
                    <a:pt x="354" y="782"/>
                    <a:pt x="354" y="782"/>
                    <a:pt x="354" y="7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latin typeface="Arial" panose="020B0604020202020204" pitchFamily="34" charset="0"/>
                <a:ea typeface="MiSans" panose="00000500000000000000" charset="-122"/>
                <a:cs typeface="+mn-ea"/>
                <a:sym typeface="Arial" panose="020B0604020202020204" pitchFamily="34" charset="0"/>
              </a:endParaRPr>
            </a:p>
          </p:txBody>
        </p:sp>
        <p:sp>
          <p:nvSpPr>
            <p:cNvPr id="35" name="Freeform 10"/>
            <p:cNvSpPr>
              <a:spLocks noEditPoints="1"/>
            </p:cNvSpPr>
            <p:nvPr/>
          </p:nvSpPr>
          <p:spPr bwMode="auto">
            <a:xfrm>
              <a:off x="6602606" y="878425"/>
              <a:ext cx="706229" cy="373412"/>
            </a:xfrm>
            <a:custGeom>
              <a:avLst/>
              <a:gdLst>
                <a:gd name="T0" fmla="*/ 699 w 817"/>
                <a:gd name="T1" fmla="*/ 406 h 432"/>
                <a:gd name="T2" fmla="*/ 692 w 817"/>
                <a:gd name="T3" fmla="*/ 380 h 432"/>
                <a:gd name="T4" fmla="*/ 718 w 817"/>
                <a:gd name="T5" fmla="*/ 373 h 432"/>
                <a:gd name="T6" fmla="*/ 755 w 817"/>
                <a:gd name="T7" fmla="*/ 394 h 432"/>
                <a:gd name="T8" fmla="*/ 762 w 817"/>
                <a:gd name="T9" fmla="*/ 420 h 432"/>
                <a:gd name="T10" fmla="*/ 736 w 817"/>
                <a:gd name="T11" fmla="*/ 427 h 432"/>
                <a:gd name="T12" fmla="*/ 699 w 817"/>
                <a:gd name="T13" fmla="*/ 406 h 432"/>
                <a:gd name="T14" fmla="*/ 718 w 817"/>
                <a:gd name="T15" fmla="*/ 59 h 432"/>
                <a:gd name="T16" fmla="*/ 692 w 817"/>
                <a:gd name="T17" fmla="*/ 52 h 432"/>
                <a:gd name="T18" fmla="*/ 699 w 817"/>
                <a:gd name="T19" fmla="*/ 26 h 432"/>
                <a:gd name="T20" fmla="*/ 736 w 817"/>
                <a:gd name="T21" fmla="*/ 5 h 432"/>
                <a:gd name="T22" fmla="*/ 762 w 817"/>
                <a:gd name="T23" fmla="*/ 12 h 432"/>
                <a:gd name="T24" fmla="*/ 755 w 817"/>
                <a:gd name="T25" fmla="*/ 38 h 432"/>
                <a:gd name="T26" fmla="*/ 718 w 817"/>
                <a:gd name="T27" fmla="*/ 59 h 432"/>
                <a:gd name="T28" fmla="*/ 755 w 817"/>
                <a:gd name="T29" fmla="*/ 235 h 432"/>
                <a:gd name="T30" fmla="*/ 736 w 817"/>
                <a:gd name="T31" fmla="*/ 216 h 432"/>
                <a:gd name="T32" fmla="*/ 755 w 817"/>
                <a:gd name="T33" fmla="*/ 197 h 432"/>
                <a:gd name="T34" fmla="*/ 798 w 817"/>
                <a:gd name="T35" fmla="*/ 197 h 432"/>
                <a:gd name="T36" fmla="*/ 817 w 817"/>
                <a:gd name="T37" fmla="*/ 216 h 432"/>
                <a:gd name="T38" fmla="*/ 798 w 817"/>
                <a:gd name="T39" fmla="*/ 235 h 432"/>
                <a:gd name="T40" fmla="*/ 755 w 817"/>
                <a:gd name="T41" fmla="*/ 235 h 432"/>
                <a:gd name="T42" fmla="*/ 118 w 817"/>
                <a:gd name="T43" fmla="*/ 26 h 432"/>
                <a:gd name="T44" fmla="*/ 124 w 817"/>
                <a:gd name="T45" fmla="*/ 52 h 432"/>
                <a:gd name="T46" fmla="*/ 98 w 817"/>
                <a:gd name="T47" fmla="*/ 59 h 432"/>
                <a:gd name="T48" fmla="*/ 62 w 817"/>
                <a:gd name="T49" fmla="*/ 38 h 432"/>
                <a:gd name="T50" fmla="*/ 55 w 817"/>
                <a:gd name="T51" fmla="*/ 12 h 432"/>
                <a:gd name="T52" fmla="*/ 81 w 817"/>
                <a:gd name="T53" fmla="*/ 5 h 432"/>
                <a:gd name="T54" fmla="*/ 118 w 817"/>
                <a:gd name="T55" fmla="*/ 26 h 432"/>
                <a:gd name="T56" fmla="*/ 98 w 817"/>
                <a:gd name="T57" fmla="*/ 373 h 432"/>
                <a:gd name="T58" fmla="*/ 124 w 817"/>
                <a:gd name="T59" fmla="*/ 380 h 432"/>
                <a:gd name="T60" fmla="*/ 118 w 817"/>
                <a:gd name="T61" fmla="*/ 406 h 432"/>
                <a:gd name="T62" fmla="*/ 81 w 817"/>
                <a:gd name="T63" fmla="*/ 427 h 432"/>
                <a:gd name="T64" fmla="*/ 55 w 817"/>
                <a:gd name="T65" fmla="*/ 420 h 432"/>
                <a:gd name="T66" fmla="*/ 62 w 817"/>
                <a:gd name="T67" fmla="*/ 394 h 432"/>
                <a:gd name="T68" fmla="*/ 98 w 817"/>
                <a:gd name="T69" fmla="*/ 373 h 432"/>
                <a:gd name="T70" fmla="*/ 62 w 817"/>
                <a:gd name="T71" fmla="*/ 197 h 432"/>
                <a:gd name="T72" fmla="*/ 81 w 817"/>
                <a:gd name="T73" fmla="*/ 216 h 432"/>
                <a:gd name="T74" fmla="*/ 62 w 817"/>
                <a:gd name="T75" fmla="*/ 235 h 432"/>
                <a:gd name="T76" fmla="*/ 19 w 817"/>
                <a:gd name="T77" fmla="*/ 235 h 432"/>
                <a:gd name="T78" fmla="*/ 0 w 817"/>
                <a:gd name="T79" fmla="*/ 216 h 432"/>
                <a:gd name="T80" fmla="*/ 19 w 817"/>
                <a:gd name="T81" fmla="*/ 197 h 432"/>
                <a:gd name="T82" fmla="*/ 62 w 817"/>
                <a:gd name="T83" fmla="*/ 19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7" h="432">
                  <a:moveTo>
                    <a:pt x="699" y="406"/>
                  </a:moveTo>
                  <a:cubicBezTo>
                    <a:pt x="690" y="401"/>
                    <a:pt x="687" y="389"/>
                    <a:pt x="692" y="380"/>
                  </a:cubicBezTo>
                  <a:cubicBezTo>
                    <a:pt x="698" y="371"/>
                    <a:pt x="709" y="368"/>
                    <a:pt x="718" y="373"/>
                  </a:cubicBezTo>
                  <a:cubicBezTo>
                    <a:pt x="755" y="394"/>
                    <a:pt x="755" y="394"/>
                    <a:pt x="755" y="394"/>
                  </a:cubicBezTo>
                  <a:cubicBezTo>
                    <a:pt x="764" y="399"/>
                    <a:pt x="767" y="411"/>
                    <a:pt x="762" y="420"/>
                  </a:cubicBezTo>
                  <a:cubicBezTo>
                    <a:pt x="757" y="429"/>
                    <a:pt x="745" y="432"/>
                    <a:pt x="736" y="427"/>
                  </a:cubicBezTo>
                  <a:cubicBezTo>
                    <a:pt x="699" y="406"/>
                    <a:pt x="699" y="406"/>
                    <a:pt x="699" y="406"/>
                  </a:cubicBezTo>
                  <a:close/>
                  <a:moveTo>
                    <a:pt x="718" y="59"/>
                  </a:moveTo>
                  <a:cubicBezTo>
                    <a:pt x="709" y="64"/>
                    <a:pt x="698" y="61"/>
                    <a:pt x="692" y="52"/>
                  </a:cubicBezTo>
                  <a:cubicBezTo>
                    <a:pt x="687" y="43"/>
                    <a:pt x="690" y="31"/>
                    <a:pt x="699" y="26"/>
                  </a:cubicBezTo>
                  <a:cubicBezTo>
                    <a:pt x="736" y="5"/>
                    <a:pt x="736" y="5"/>
                    <a:pt x="736" y="5"/>
                  </a:cubicBezTo>
                  <a:cubicBezTo>
                    <a:pt x="745" y="0"/>
                    <a:pt x="757" y="3"/>
                    <a:pt x="762" y="12"/>
                  </a:cubicBezTo>
                  <a:cubicBezTo>
                    <a:pt x="767" y="21"/>
                    <a:pt x="764" y="32"/>
                    <a:pt x="755" y="38"/>
                  </a:cubicBezTo>
                  <a:cubicBezTo>
                    <a:pt x="718" y="59"/>
                    <a:pt x="718" y="59"/>
                    <a:pt x="718" y="59"/>
                  </a:cubicBezTo>
                  <a:close/>
                  <a:moveTo>
                    <a:pt x="755" y="235"/>
                  </a:moveTo>
                  <a:cubicBezTo>
                    <a:pt x="745" y="235"/>
                    <a:pt x="736" y="226"/>
                    <a:pt x="736" y="216"/>
                  </a:cubicBezTo>
                  <a:cubicBezTo>
                    <a:pt x="736" y="205"/>
                    <a:pt x="745" y="197"/>
                    <a:pt x="755" y="197"/>
                  </a:cubicBezTo>
                  <a:cubicBezTo>
                    <a:pt x="798" y="197"/>
                    <a:pt x="798" y="197"/>
                    <a:pt x="798" y="197"/>
                  </a:cubicBezTo>
                  <a:cubicBezTo>
                    <a:pt x="808" y="197"/>
                    <a:pt x="817" y="205"/>
                    <a:pt x="817" y="216"/>
                  </a:cubicBezTo>
                  <a:cubicBezTo>
                    <a:pt x="817" y="226"/>
                    <a:pt x="808" y="235"/>
                    <a:pt x="798" y="235"/>
                  </a:cubicBezTo>
                  <a:cubicBezTo>
                    <a:pt x="755" y="235"/>
                    <a:pt x="755" y="235"/>
                    <a:pt x="755" y="235"/>
                  </a:cubicBezTo>
                  <a:close/>
                  <a:moveTo>
                    <a:pt x="118" y="26"/>
                  </a:moveTo>
                  <a:cubicBezTo>
                    <a:pt x="127" y="31"/>
                    <a:pt x="130" y="43"/>
                    <a:pt x="124" y="52"/>
                  </a:cubicBezTo>
                  <a:cubicBezTo>
                    <a:pt x="119" y="61"/>
                    <a:pt x="108" y="64"/>
                    <a:pt x="98" y="59"/>
                  </a:cubicBezTo>
                  <a:cubicBezTo>
                    <a:pt x="62" y="38"/>
                    <a:pt x="62" y="38"/>
                    <a:pt x="62" y="38"/>
                  </a:cubicBezTo>
                  <a:cubicBezTo>
                    <a:pt x="53" y="32"/>
                    <a:pt x="49" y="21"/>
                    <a:pt x="55" y="12"/>
                  </a:cubicBezTo>
                  <a:cubicBezTo>
                    <a:pt x="60" y="3"/>
                    <a:pt x="72" y="0"/>
                    <a:pt x="81" y="5"/>
                  </a:cubicBezTo>
                  <a:cubicBezTo>
                    <a:pt x="118" y="26"/>
                    <a:pt x="118" y="26"/>
                    <a:pt x="118" y="26"/>
                  </a:cubicBezTo>
                  <a:close/>
                  <a:moveTo>
                    <a:pt x="98" y="373"/>
                  </a:moveTo>
                  <a:cubicBezTo>
                    <a:pt x="108" y="368"/>
                    <a:pt x="119" y="371"/>
                    <a:pt x="124" y="380"/>
                  </a:cubicBezTo>
                  <a:cubicBezTo>
                    <a:pt x="130" y="389"/>
                    <a:pt x="127" y="401"/>
                    <a:pt x="118" y="406"/>
                  </a:cubicBezTo>
                  <a:cubicBezTo>
                    <a:pt x="81" y="427"/>
                    <a:pt x="81" y="427"/>
                    <a:pt x="81" y="427"/>
                  </a:cubicBezTo>
                  <a:cubicBezTo>
                    <a:pt x="72" y="432"/>
                    <a:pt x="60" y="429"/>
                    <a:pt x="55" y="420"/>
                  </a:cubicBezTo>
                  <a:cubicBezTo>
                    <a:pt x="49" y="411"/>
                    <a:pt x="53" y="399"/>
                    <a:pt x="62" y="394"/>
                  </a:cubicBezTo>
                  <a:cubicBezTo>
                    <a:pt x="98" y="373"/>
                    <a:pt x="98" y="373"/>
                    <a:pt x="98" y="373"/>
                  </a:cubicBezTo>
                  <a:close/>
                  <a:moveTo>
                    <a:pt x="62" y="197"/>
                  </a:moveTo>
                  <a:cubicBezTo>
                    <a:pt x="72" y="197"/>
                    <a:pt x="81" y="205"/>
                    <a:pt x="81" y="216"/>
                  </a:cubicBezTo>
                  <a:cubicBezTo>
                    <a:pt x="81" y="226"/>
                    <a:pt x="72" y="235"/>
                    <a:pt x="62" y="235"/>
                  </a:cubicBezTo>
                  <a:cubicBezTo>
                    <a:pt x="19" y="235"/>
                    <a:pt x="19" y="235"/>
                    <a:pt x="19" y="235"/>
                  </a:cubicBezTo>
                  <a:cubicBezTo>
                    <a:pt x="9" y="235"/>
                    <a:pt x="0" y="226"/>
                    <a:pt x="0" y="216"/>
                  </a:cubicBezTo>
                  <a:cubicBezTo>
                    <a:pt x="0" y="205"/>
                    <a:pt x="9" y="197"/>
                    <a:pt x="19" y="197"/>
                  </a:cubicBezTo>
                  <a:cubicBezTo>
                    <a:pt x="62" y="197"/>
                    <a:pt x="62" y="197"/>
                    <a:pt x="62"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latin typeface="Arial" panose="020B0604020202020204" pitchFamily="34" charset="0"/>
                <a:ea typeface="MiSans" panose="00000500000000000000" charset="-122"/>
                <a:cs typeface="+mn-ea"/>
                <a:sym typeface="Arial" panose="020B0604020202020204" pitchFamily="34" charset="0"/>
              </a:endParaRPr>
            </a:p>
          </p:txBody>
        </p:sp>
        <p:sp>
          <p:nvSpPr>
            <p:cNvPr id="36" name="Freeform 11"/>
            <p:cNvSpPr/>
            <p:nvPr/>
          </p:nvSpPr>
          <p:spPr bwMode="auto">
            <a:xfrm>
              <a:off x="6829360" y="958521"/>
              <a:ext cx="253087" cy="253452"/>
            </a:xfrm>
            <a:custGeom>
              <a:avLst/>
              <a:gdLst>
                <a:gd name="T0" fmla="*/ 3 w 293"/>
                <a:gd name="T1" fmla="*/ 38 h 293"/>
                <a:gd name="T2" fmla="*/ 16 w 293"/>
                <a:gd name="T3" fmla="*/ 15 h 293"/>
                <a:gd name="T4" fmla="*/ 39 w 293"/>
                <a:gd name="T5" fmla="*/ 28 h 293"/>
                <a:gd name="T6" fmla="*/ 50 w 293"/>
                <a:gd name="T7" fmla="*/ 65 h 293"/>
                <a:gd name="T8" fmla="*/ 91 w 293"/>
                <a:gd name="T9" fmla="*/ 53 h 293"/>
                <a:gd name="T10" fmla="*/ 91 w 293"/>
                <a:gd name="T11" fmla="*/ 53 h 293"/>
                <a:gd name="T12" fmla="*/ 127 w 293"/>
                <a:gd name="T13" fmla="*/ 48 h 293"/>
                <a:gd name="T14" fmla="*/ 127 w 293"/>
                <a:gd name="T15" fmla="*/ 19 h 293"/>
                <a:gd name="T16" fmla="*/ 146 w 293"/>
                <a:gd name="T17" fmla="*/ 0 h 293"/>
                <a:gd name="T18" fmla="*/ 165 w 293"/>
                <a:gd name="T19" fmla="*/ 19 h 293"/>
                <a:gd name="T20" fmla="*/ 165 w 293"/>
                <a:gd name="T21" fmla="*/ 48 h 293"/>
                <a:gd name="T22" fmla="*/ 202 w 293"/>
                <a:gd name="T23" fmla="*/ 53 h 293"/>
                <a:gd name="T24" fmla="*/ 202 w 293"/>
                <a:gd name="T25" fmla="*/ 53 h 293"/>
                <a:gd name="T26" fmla="*/ 202 w 293"/>
                <a:gd name="T27" fmla="*/ 53 h 293"/>
                <a:gd name="T28" fmla="*/ 242 w 293"/>
                <a:gd name="T29" fmla="*/ 65 h 293"/>
                <a:gd name="T30" fmla="*/ 253 w 293"/>
                <a:gd name="T31" fmla="*/ 28 h 293"/>
                <a:gd name="T32" fmla="*/ 277 w 293"/>
                <a:gd name="T33" fmla="*/ 15 h 293"/>
                <a:gd name="T34" fmla="*/ 290 w 293"/>
                <a:gd name="T35" fmla="*/ 38 h 293"/>
                <a:gd name="T36" fmla="*/ 220 w 293"/>
                <a:gd name="T37" fmla="*/ 278 h 293"/>
                <a:gd name="T38" fmla="*/ 196 w 293"/>
                <a:gd name="T39" fmla="*/ 290 h 293"/>
                <a:gd name="T40" fmla="*/ 183 w 293"/>
                <a:gd name="T41" fmla="*/ 267 h 293"/>
                <a:gd name="T42" fmla="*/ 232 w 293"/>
                <a:gd name="T43" fmla="*/ 102 h 293"/>
                <a:gd name="T44" fmla="*/ 194 w 293"/>
                <a:gd name="T45" fmla="*/ 90 h 293"/>
                <a:gd name="T46" fmla="*/ 194 w 293"/>
                <a:gd name="T47" fmla="*/ 90 h 293"/>
                <a:gd name="T48" fmla="*/ 165 w 293"/>
                <a:gd name="T49" fmla="*/ 86 h 293"/>
                <a:gd name="T50" fmla="*/ 165 w 293"/>
                <a:gd name="T51" fmla="*/ 132 h 293"/>
                <a:gd name="T52" fmla="*/ 146 w 293"/>
                <a:gd name="T53" fmla="*/ 151 h 293"/>
                <a:gd name="T54" fmla="*/ 127 w 293"/>
                <a:gd name="T55" fmla="*/ 132 h 293"/>
                <a:gd name="T56" fmla="*/ 127 w 293"/>
                <a:gd name="T57" fmla="*/ 86 h 293"/>
                <a:gd name="T58" fmla="*/ 99 w 293"/>
                <a:gd name="T59" fmla="*/ 90 h 293"/>
                <a:gd name="T60" fmla="*/ 99 w 293"/>
                <a:gd name="T61" fmla="*/ 90 h 293"/>
                <a:gd name="T62" fmla="*/ 61 w 293"/>
                <a:gd name="T63" fmla="*/ 102 h 293"/>
                <a:gd name="T64" fmla="*/ 109 w 293"/>
                <a:gd name="T65" fmla="*/ 267 h 293"/>
                <a:gd name="T66" fmla="*/ 96 w 293"/>
                <a:gd name="T67" fmla="*/ 290 h 293"/>
                <a:gd name="T68" fmla="*/ 73 w 293"/>
                <a:gd name="T69" fmla="*/ 278 h 293"/>
                <a:gd name="T70" fmla="*/ 3 w 293"/>
                <a:gd name="T71" fmla="*/ 3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3" h="293">
                  <a:moveTo>
                    <a:pt x="3" y="38"/>
                  </a:moveTo>
                  <a:cubicBezTo>
                    <a:pt x="0" y="28"/>
                    <a:pt x="6" y="18"/>
                    <a:pt x="16" y="15"/>
                  </a:cubicBezTo>
                  <a:cubicBezTo>
                    <a:pt x="26" y="12"/>
                    <a:pt x="37" y="18"/>
                    <a:pt x="39" y="28"/>
                  </a:cubicBezTo>
                  <a:cubicBezTo>
                    <a:pt x="50" y="65"/>
                    <a:pt x="50" y="65"/>
                    <a:pt x="50" y="65"/>
                  </a:cubicBezTo>
                  <a:cubicBezTo>
                    <a:pt x="63" y="60"/>
                    <a:pt x="77" y="56"/>
                    <a:pt x="91" y="53"/>
                  </a:cubicBezTo>
                  <a:cubicBezTo>
                    <a:pt x="91" y="53"/>
                    <a:pt x="91" y="53"/>
                    <a:pt x="91" y="53"/>
                  </a:cubicBezTo>
                  <a:cubicBezTo>
                    <a:pt x="103" y="50"/>
                    <a:pt x="115" y="49"/>
                    <a:pt x="127" y="48"/>
                  </a:cubicBezTo>
                  <a:cubicBezTo>
                    <a:pt x="127" y="19"/>
                    <a:pt x="127" y="19"/>
                    <a:pt x="127" y="19"/>
                  </a:cubicBezTo>
                  <a:cubicBezTo>
                    <a:pt x="127" y="8"/>
                    <a:pt x="136" y="0"/>
                    <a:pt x="146" y="0"/>
                  </a:cubicBezTo>
                  <a:cubicBezTo>
                    <a:pt x="157" y="0"/>
                    <a:pt x="165" y="8"/>
                    <a:pt x="165" y="19"/>
                  </a:cubicBezTo>
                  <a:cubicBezTo>
                    <a:pt x="165" y="48"/>
                    <a:pt x="165" y="48"/>
                    <a:pt x="165" y="48"/>
                  </a:cubicBezTo>
                  <a:cubicBezTo>
                    <a:pt x="178" y="49"/>
                    <a:pt x="190" y="50"/>
                    <a:pt x="202" y="53"/>
                  </a:cubicBezTo>
                  <a:cubicBezTo>
                    <a:pt x="202" y="53"/>
                    <a:pt x="202" y="53"/>
                    <a:pt x="202" y="53"/>
                  </a:cubicBezTo>
                  <a:cubicBezTo>
                    <a:pt x="202" y="53"/>
                    <a:pt x="202" y="53"/>
                    <a:pt x="202" y="53"/>
                  </a:cubicBezTo>
                  <a:cubicBezTo>
                    <a:pt x="216" y="56"/>
                    <a:pt x="229" y="60"/>
                    <a:pt x="242" y="65"/>
                  </a:cubicBezTo>
                  <a:cubicBezTo>
                    <a:pt x="253" y="28"/>
                    <a:pt x="253" y="28"/>
                    <a:pt x="253" y="28"/>
                  </a:cubicBezTo>
                  <a:cubicBezTo>
                    <a:pt x="256" y="18"/>
                    <a:pt x="267" y="12"/>
                    <a:pt x="277" y="15"/>
                  </a:cubicBezTo>
                  <a:cubicBezTo>
                    <a:pt x="287" y="18"/>
                    <a:pt x="293" y="28"/>
                    <a:pt x="290" y="38"/>
                  </a:cubicBezTo>
                  <a:cubicBezTo>
                    <a:pt x="220" y="278"/>
                    <a:pt x="220" y="278"/>
                    <a:pt x="220" y="278"/>
                  </a:cubicBezTo>
                  <a:cubicBezTo>
                    <a:pt x="217" y="288"/>
                    <a:pt x="206" y="293"/>
                    <a:pt x="196" y="290"/>
                  </a:cubicBezTo>
                  <a:cubicBezTo>
                    <a:pt x="186" y="288"/>
                    <a:pt x="180" y="277"/>
                    <a:pt x="183" y="267"/>
                  </a:cubicBezTo>
                  <a:cubicBezTo>
                    <a:pt x="232" y="102"/>
                    <a:pt x="232" y="102"/>
                    <a:pt x="232" y="102"/>
                  </a:cubicBezTo>
                  <a:cubicBezTo>
                    <a:pt x="220" y="97"/>
                    <a:pt x="207" y="93"/>
                    <a:pt x="194" y="90"/>
                  </a:cubicBezTo>
                  <a:cubicBezTo>
                    <a:pt x="194" y="90"/>
                    <a:pt x="194" y="90"/>
                    <a:pt x="194" y="90"/>
                  </a:cubicBezTo>
                  <a:cubicBezTo>
                    <a:pt x="185" y="88"/>
                    <a:pt x="175" y="87"/>
                    <a:pt x="165" y="86"/>
                  </a:cubicBezTo>
                  <a:cubicBezTo>
                    <a:pt x="165" y="132"/>
                    <a:pt x="165" y="132"/>
                    <a:pt x="165" y="132"/>
                  </a:cubicBezTo>
                  <a:cubicBezTo>
                    <a:pt x="165" y="143"/>
                    <a:pt x="157" y="151"/>
                    <a:pt x="146" y="151"/>
                  </a:cubicBezTo>
                  <a:cubicBezTo>
                    <a:pt x="136" y="151"/>
                    <a:pt x="127" y="143"/>
                    <a:pt x="127" y="132"/>
                  </a:cubicBezTo>
                  <a:cubicBezTo>
                    <a:pt x="127" y="86"/>
                    <a:pt x="127" y="86"/>
                    <a:pt x="127" y="86"/>
                  </a:cubicBezTo>
                  <a:cubicBezTo>
                    <a:pt x="118" y="87"/>
                    <a:pt x="108" y="88"/>
                    <a:pt x="99" y="90"/>
                  </a:cubicBezTo>
                  <a:cubicBezTo>
                    <a:pt x="99" y="90"/>
                    <a:pt x="99" y="90"/>
                    <a:pt x="99" y="90"/>
                  </a:cubicBezTo>
                  <a:cubicBezTo>
                    <a:pt x="85" y="93"/>
                    <a:pt x="73" y="97"/>
                    <a:pt x="61" y="102"/>
                  </a:cubicBezTo>
                  <a:cubicBezTo>
                    <a:pt x="109" y="267"/>
                    <a:pt x="109" y="267"/>
                    <a:pt x="109" y="267"/>
                  </a:cubicBezTo>
                  <a:cubicBezTo>
                    <a:pt x="112" y="277"/>
                    <a:pt x="106" y="288"/>
                    <a:pt x="96" y="290"/>
                  </a:cubicBezTo>
                  <a:cubicBezTo>
                    <a:pt x="86" y="293"/>
                    <a:pt x="76" y="288"/>
                    <a:pt x="73" y="278"/>
                  </a:cubicBezTo>
                  <a:cubicBezTo>
                    <a:pt x="3" y="38"/>
                    <a:pt x="3" y="38"/>
                    <a:pt x="3"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latin typeface="Arial" panose="020B0604020202020204" pitchFamily="34" charset="0"/>
                <a:ea typeface="MiSans" panose="00000500000000000000" charset="-122"/>
                <a:cs typeface="+mn-ea"/>
                <a:sym typeface="Arial" panose="020B0604020202020204" pitchFamily="34" charset="0"/>
              </a:endParaRPr>
            </a:p>
          </p:txBody>
        </p:sp>
      </p:grpSp>
      <p:grpSp>
        <p:nvGrpSpPr>
          <p:cNvPr id="37" name="组合 36"/>
          <p:cNvGrpSpPr/>
          <p:nvPr/>
        </p:nvGrpSpPr>
        <p:grpSpPr>
          <a:xfrm>
            <a:off x="6888376" y="3698510"/>
            <a:ext cx="485840" cy="489126"/>
            <a:chOff x="8026400" y="804913"/>
            <a:chExt cx="702937" cy="707692"/>
          </a:xfrm>
          <a:solidFill>
            <a:schemeClr val="bg1"/>
          </a:solidFill>
        </p:grpSpPr>
        <p:sp>
          <p:nvSpPr>
            <p:cNvPr id="38" name="Freeform 12"/>
            <p:cNvSpPr/>
            <p:nvPr/>
          </p:nvSpPr>
          <p:spPr bwMode="auto">
            <a:xfrm>
              <a:off x="8268515" y="1320961"/>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latin typeface="Arial" panose="020B0604020202020204" pitchFamily="34" charset="0"/>
                <a:ea typeface="MiSans" panose="00000500000000000000" charset="-122"/>
                <a:cs typeface="+mn-ea"/>
                <a:sym typeface="Arial" panose="020B0604020202020204" pitchFamily="34" charset="0"/>
              </a:endParaRPr>
            </a:p>
          </p:txBody>
        </p:sp>
        <p:sp>
          <p:nvSpPr>
            <p:cNvPr id="39" name="Freeform 13"/>
            <p:cNvSpPr>
              <a:spLocks noEditPoints="1"/>
            </p:cNvSpPr>
            <p:nvPr/>
          </p:nvSpPr>
          <p:spPr bwMode="auto">
            <a:xfrm>
              <a:off x="8026400" y="804913"/>
              <a:ext cx="529214" cy="65575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latin typeface="Arial" panose="020B0604020202020204" pitchFamily="34" charset="0"/>
                <a:ea typeface="MiSans" panose="00000500000000000000" charset="-122"/>
                <a:cs typeface="+mn-ea"/>
                <a:sym typeface="Arial" panose="020B0604020202020204" pitchFamily="34" charset="0"/>
              </a:endParaRPr>
            </a:p>
          </p:txBody>
        </p:sp>
      </p:grpSp>
      <p:sp>
        <p:nvSpPr>
          <p:cNvPr id="40" name="文本框 11"/>
          <p:cNvSpPr txBox="1"/>
          <p:nvPr/>
        </p:nvSpPr>
        <p:spPr>
          <a:xfrm>
            <a:off x="7859962" y="1637683"/>
            <a:ext cx="2645788" cy="368300"/>
          </a:xfrm>
          <a:prstGeom prst="rect">
            <a:avLst/>
          </a:prstGeom>
          <a:noFill/>
        </p:spPr>
        <p:txBody>
          <a:bodyPr wrap="square" rtlCol="0">
            <a:spAutoFit/>
          </a:bodyPr>
          <a:lstStyle/>
          <a:p>
            <a:r>
              <a:rPr lang="en-US" altLang="zh-CN" b="1" dirty="0">
                <a:solidFill>
                  <a:schemeClr val="tx1">
                    <a:lumMod val="85000"/>
                    <a:lumOff val="15000"/>
                  </a:schemeClr>
                </a:solidFill>
                <a:latin typeface="MiSans" panose="00000500000000000000" charset="-122"/>
                <a:ea typeface="MiSans" panose="00000500000000000000" charset="-122"/>
                <a:cs typeface="MiSans" panose="00000500000000000000" charset="-122"/>
                <a:sym typeface="Arial" panose="020B0604020202020204" pitchFamily="34" charset="0"/>
              </a:rPr>
              <a:t>NFC </a:t>
            </a:r>
            <a:endParaRPr lang="en-US" altLang="zh-CN" b="1" dirty="0">
              <a:solidFill>
                <a:schemeClr val="tx1">
                  <a:lumMod val="85000"/>
                  <a:lumOff val="15000"/>
                </a:schemeClr>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41" name="文本框 12"/>
          <p:cNvSpPr txBox="1"/>
          <p:nvPr/>
        </p:nvSpPr>
        <p:spPr>
          <a:xfrm>
            <a:off x="7859962" y="3424095"/>
            <a:ext cx="2645788" cy="368300"/>
          </a:xfrm>
          <a:prstGeom prst="rect">
            <a:avLst/>
          </a:prstGeom>
          <a:noFill/>
        </p:spPr>
        <p:txBody>
          <a:bodyPr wrap="square" rtlCol="0">
            <a:spAutoFit/>
          </a:bodyPr>
          <a:lstStyle/>
          <a:p>
            <a:r>
              <a:rPr lang="en-US" altLang="zh-CN" b="1" dirty="0">
                <a:solidFill>
                  <a:schemeClr val="tx1">
                    <a:lumMod val="85000"/>
                    <a:lumOff val="15000"/>
                  </a:schemeClr>
                </a:solidFill>
                <a:latin typeface="MiSans" panose="00000500000000000000" charset="-122"/>
                <a:ea typeface="MiSans" panose="00000500000000000000" charset="-122"/>
                <a:cs typeface="MiSans" panose="00000500000000000000" charset="-122"/>
                <a:sym typeface="Arial" panose="020B0604020202020204" pitchFamily="34" charset="0"/>
              </a:rPr>
              <a:t>RFID</a:t>
            </a:r>
            <a:endParaRPr lang="en-US" altLang="zh-CN" b="1" dirty="0">
              <a:solidFill>
                <a:schemeClr val="tx1">
                  <a:lumMod val="85000"/>
                  <a:lumOff val="15000"/>
                </a:schemeClr>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42" name="文本框 13"/>
          <p:cNvSpPr txBox="1"/>
          <p:nvPr/>
        </p:nvSpPr>
        <p:spPr>
          <a:xfrm>
            <a:off x="7859964" y="3853305"/>
            <a:ext cx="3470128" cy="1383665"/>
          </a:xfrm>
          <a:prstGeom prst="rect">
            <a:avLst/>
          </a:prstGeom>
          <a:noFill/>
        </p:spPr>
        <p:txBody>
          <a:bodyPr wrap="square" rtlCol="0">
            <a:spAutoFit/>
          </a:bodyPr>
          <a:lstStyle/>
          <a:p>
            <a:pPr algn="just">
              <a:lnSpc>
                <a:spcPct val="150000"/>
              </a:lnSpc>
            </a:pPr>
            <a:r>
              <a:rPr lang="zh-CN" altLang="en-US" sz="1400" dirty="0">
                <a:latin typeface="MiSans" panose="00000500000000000000" charset="-122"/>
                <a:ea typeface="MiSans" panose="00000500000000000000" charset="-122"/>
                <a:cs typeface="MiSans" panose="00000500000000000000" charset="-122"/>
                <a:sym typeface="Arial" panose="020B0604020202020204" pitchFamily="34" charset="0"/>
              </a:rPr>
              <a:t>Radio Frequency Identification</a:t>
            </a:r>
            <a:endParaRPr lang="zh-CN" altLang="en-US" sz="1400" dirty="0">
              <a:latin typeface="MiSans" panose="00000500000000000000" charset="-122"/>
              <a:ea typeface="MiSans" panose="00000500000000000000" charset="-122"/>
              <a:cs typeface="MiSans" panose="00000500000000000000" charset="-122"/>
              <a:sym typeface="Arial" panose="020B0604020202020204" pitchFamily="34" charset="0"/>
            </a:endParaRPr>
          </a:p>
          <a:p>
            <a:pPr algn="just">
              <a:lnSpc>
                <a:spcPct val="150000"/>
              </a:lnSpc>
            </a:pPr>
            <a:r>
              <a:rPr lang="en-US" altLang="zh-CN" sz="1400" dirty="0">
                <a:latin typeface="MiSans" panose="00000500000000000000" charset="-122"/>
                <a:ea typeface="MiSans" panose="00000500000000000000" charset="-122"/>
                <a:cs typeface="MiSans" panose="00000500000000000000" charset="-122"/>
                <a:sym typeface="Arial" panose="020B0604020202020204" pitchFamily="34" charset="0"/>
              </a:rPr>
              <a:t>Use Radio signals (radio waves)</a:t>
            </a:r>
            <a:endParaRPr lang="en-US" altLang="zh-CN" sz="1400" dirty="0">
              <a:latin typeface="MiSans" panose="00000500000000000000" charset="-122"/>
              <a:ea typeface="MiSans" panose="00000500000000000000" charset="-122"/>
              <a:cs typeface="MiSans" panose="00000500000000000000" charset="-122"/>
              <a:sym typeface="Arial" panose="020B0604020202020204" pitchFamily="34" charset="0"/>
            </a:endParaRPr>
          </a:p>
          <a:p>
            <a:pPr algn="just">
              <a:lnSpc>
                <a:spcPct val="150000"/>
              </a:lnSpc>
            </a:pPr>
            <a:r>
              <a:rPr lang="en-US" altLang="zh-CN" sz="1400" dirty="0">
                <a:latin typeface="MiSans" panose="00000500000000000000" charset="-122"/>
                <a:ea typeface="MiSans" panose="00000500000000000000" charset="-122"/>
                <a:cs typeface="MiSans" panose="00000500000000000000" charset="-122"/>
                <a:sym typeface="Arial" panose="020B0604020202020204" pitchFamily="34" charset="0"/>
              </a:rPr>
              <a:t>Item -- Tag</a:t>
            </a:r>
            <a:endParaRPr lang="zh-CN" altLang="en-US" sz="1400" dirty="0">
              <a:latin typeface="MiSans" panose="00000500000000000000" charset="-122"/>
              <a:ea typeface="MiSans" panose="00000500000000000000" charset="-122"/>
              <a:cs typeface="MiSans" panose="00000500000000000000" charset="-122"/>
              <a:sym typeface="Arial" panose="020B0604020202020204" pitchFamily="34" charset="0"/>
            </a:endParaRPr>
          </a:p>
          <a:p>
            <a:pPr algn="just">
              <a:lnSpc>
                <a:spcPct val="150000"/>
              </a:lnSpc>
            </a:pPr>
            <a:endParaRPr lang="zh-CN" altLang="en-US" sz="1400" dirty="0">
              <a:latin typeface="MiSans" panose="00000500000000000000" charset="-122"/>
              <a:ea typeface="MiSans" panose="00000500000000000000" charset="-122"/>
              <a:cs typeface="MiSans" panose="00000500000000000000" charset="-122"/>
              <a:sym typeface="Arial" panose="020B0604020202020204" pitchFamily="34" charset="0"/>
            </a:endParaRPr>
          </a:p>
        </p:txBody>
      </p:sp>
      <p:pic>
        <p:nvPicPr>
          <p:cNvPr id="7" name="图片 7" descr="IMG_256"/>
          <p:cNvPicPr>
            <a:picLocks noChangeAspect="1"/>
          </p:cNvPicPr>
          <p:nvPr>
            <p:custDataLst>
              <p:tags r:id="rId1"/>
            </p:custDataLst>
          </p:nvPr>
        </p:nvPicPr>
        <p:blipFill>
          <a:blip r:embed="rId2"/>
          <a:stretch>
            <a:fillRect/>
          </a:stretch>
        </p:blipFill>
        <p:spPr>
          <a:xfrm>
            <a:off x="1456690" y="1489075"/>
            <a:ext cx="3131185" cy="1577340"/>
          </a:xfrm>
          <a:prstGeom prst="rect">
            <a:avLst/>
          </a:prstGeom>
          <a:noFill/>
          <a:ln w="9525">
            <a:noFill/>
          </a:ln>
        </p:spPr>
      </p:pic>
      <p:pic>
        <p:nvPicPr>
          <p:cNvPr id="9" name="图片 9" descr="IMG_256"/>
          <p:cNvPicPr>
            <a:picLocks noChangeAspect="1"/>
          </p:cNvPicPr>
          <p:nvPr>
            <p:custDataLst>
              <p:tags r:id="rId3"/>
            </p:custDataLst>
          </p:nvPr>
        </p:nvPicPr>
        <p:blipFill>
          <a:blip r:embed="rId4"/>
          <a:stretch>
            <a:fillRect/>
          </a:stretch>
        </p:blipFill>
        <p:spPr>
          <a:xfrm>
            <a:off x="2245995" y="3249295"/>
            <a:ext cx="2068195" cy="1524000"/>
          </a:xfrm>
          <a:prstGeom prst="rect">
            <a:avLst/>
          </a:prstGeom>
          <a:noFill/>
          <a:ln w="9525">
            <a:noFill/>
          </a:ln>
        </p:spPr>
      </p:pic>
      <p:pic>
        <p:nvPicPr>
          <p:cNvPr id="8" name="图片 8" descr="IMG_256"/>
          <p:cNvPicPr>
            <a:picLocks noChangeAspect="1"/>
          </p:cNvPicPr>
          <p:nvPr>
            <p:custDataLst>
              <p:tags r:id="rId5"/>
            </p:custDataLst>
          </p:nvPr>
        </p:nvPicPr>
        <p:blipFill>
          <a:blip r:embed="rId6"/>
          <a:stretch>
            <a:fillRect/>
          </a:stretch>
        </p:blipFill>
        <p:spPr>
          <a:xfrm>
            <a:off x="6851650" y="4965700"/>
            <a:ext cx="3710940" cy="1623695"/>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flipH="1">
            <a:off x="1665356" y="214304"/>
            <a:ext cx="4682749" cy="583565"/>
          </a:xfrm>
          <a:prstGeom prst="rect">
            <a:avLst/>
          </a:prstGeom>
          <a:noFill/>
        </p:spPr>
        <p:txBody>
          <a:bodyPr wrap="square" rtlCol="0">
            <a:spAutoFit/>
          </a:bodyPr>
          <a:lstStyle/>
          <a:p>
            <a:pPr defTabSz="914400">
              <a:defRPr/>
            </a:pPr>
            <a:r>
              <a:rPr lang="en-US" altLang="zh-CN" sz="3200" b="1" dirty="0">
                <a:latin typeface="MiSans" panose="00000500000000000000" charset="-122"/>
                <a:ea typeface="MiSans" panose="00000500000000000000" charset="-122"/>
                <a:cs typeface="MiSans" panose="00000500000000000000" charset="-122"/>
                <a:sym typeface="Arial" panose="020B0604020202020204" pitchFamily="34" charset="0"/>
              </a:rPr>
              <a:t>NFC and RFID</a:t>
            </a:r>
            <a:endParaRPr lang="en-US" altLang="zh-CN" sz="3200" b="1" dirty="0">
              <a:latin typeface="MiSans" panose="00000500000000000000" charset="-122"/>
              <a:ea typeface="MiSans" panose="00000500000000000000" charset="-122"/>
              <a:cs typeface="MiSans" panose="00000500000000000000" charset="-122"/>
              <a:sym typeface="Arial" panose="020B0604020202020204" pitchFamily="34" charset="0"/>
            </a:endParaRPr>
          </a:p>
        </p:txBody>
      </p:sp>
      <p:pic>
        <p:nvPicPr>
          <p:cNvPr id="7" name="图片 7" descr="IMG_256"/>
          <p:cNvPicPr>
            <a:picLocks noChangeAspect="1"/>
          </p:cNvPicPr>
          <p:nvPr>
            <p:custDataLst>
              <p:tags r:id="rId1"/>
            </p:custDataLst>
          </p:nvPr>
        </p:nvPicPr>
        <p:blipFill>
          <a:blip r:embed="rId2"/>
          <a:stretch>
            <a:fillRect/>
          </a:stretch>
        </p:blipFill>
        <p:spPr>
          <a:xfrm>
            <a:off x="1537335" y="3999230"/>
            <a:ext cx="3131185" cy="1577340"/>
          </a:xfrm>
          <a:prstGeom prst="rect">
            <a:avLst/>
          </a:prstGeom>
          <a:noFill/>
          <a:ln w="9525">
            <a:noFill/>
          </a:ln>
        </p:spPr>
      </p:pic>
      <p:pic>
        <p:nvPicPr>
          <p:cNvPr id="9" name="图片 9" descr="IMG_256"/>
          <p:cNvPicPr>
            <a:picLocks noChangeAspect="1"/>
          </p:cNvPicPr>
          <p:nvPr>
            <p:custDataLst>
              <p:tags r:id="rId3"/>
            </p:custDataLst>
          </p:nvPr>
        </p:nvPicPr>
        <p:blipFill>
          <a:blip r:embed="rId4"/>
          <a:stretch>
            <a:fillRect/>
          </a:stretch>
        </p:blipFill>
        <p:spPr>
          <a:xfrm>
            <a:off x="2413635" y="1207135"/>
            <a:ext cx="2068195" cy="1524000"/>
          </a:xfrm>
          <a:prstGeom prst="rect">
            <a:avLst/>
          </a:prstGeom>
          <a:noFill/>
          <a:ln w="9525">
            <a:noFill/>
          </a:ln>
        </p:spPr>
      </p:pic>
      <p:pic>
        <p:nvPicPr>
          <p:cNvPr id="2" name="图片 1"/>
          <p:cNvPicPr>
            <a:picLocks noChangeAspect="1"/>
          </p:cNvPicPr>
          <p:nvPr>
            <p:custDataLst>
              <p:tags r:id="rId5"/>
            </p:custDataLst>
          </p:nvPr>
        </p:nvPicPr>
        <p:blipFill>
          <a:blip r:embed="rId6"/>
          <a:stretch>
            <a:fillRect/>
          </a:stretch>
        </p:blipFill>
        <p:spPr>
          <a:xfrm>
            <a:off x="6450330" y="930910"/>
            <a:ext cx="3952875" cy="2190750"/>
          </a:xfrm>
          <a:prstGeom prst="rect">
            <a:avLst/>
          </a:prstGeom>
          <a:noFill/>
          <a:ln>
            <a:noFill/>
          </a:ln>
        </p:spPr>
      </p:pic>
      <p:pic>
        <p:nvPicPr>
          <p:cNvPr id="3" name="图片 2"/>
          <p:cNvPicPr>
            <a:picLocks noChangeAspect="1"/>
          </p:cNvPicPr>
          <p:nvPr>
            <p:custDataLst>
              <p:tags r:id="rId7"/>
            </p:custDataLst>
          </p:nvPr>
        </p:nvPicPr>
        <p:blipFill>
          <a:blip r:embed="rId8"/>
          <a:stretch>
            <a:fillRect/>
          </a:stretch>
        </p:blipFill>
        <p:spPr>
          <a:xfrm>
            <a:off x="6300788" y="3501708"/>
            <a:ext cx="4374515" cy="2464435"/>
          </a:xfrm>
          <a:prstGeom prst="rect">
            <a:avLst/>
          </a:prstGeom>
          <a:noFill/>
          <a:ln>
            <a:noFill/>
          </a:ln>
        </p:spPr>
      </p:pic>
      <p:cxnSp>
        <p:nvCxnSpPr>
          <p:cNvPr id="4" name="直接箭头连接符 3"/>
          <p:cNvCxnSpPr/>
          <p:nvPr/>
        </p:nvCxnSpPr>
        <p:spPr>
          <a:xfrm>
            <a:off x="4923155" y="2048510"/>
            <a:ext cx="1433195" cy="0"/>
          </a:xfrm>
          <a:prstGeom prst="straightConnector1">
            <a:avLst/>
          </a:prstGeom>
          <a:ln w="31750" cap="rnd">
            <a:solidFill>
              <a:schemeClr val="accent1"/>
            </a:solidFill>
            <a:round/>
            <a:headEnd type="arrow" w="med" len="med"/>
            <a:tailEnd type="arrow" w="med" len="med"/>
          </a:ln>
        </p:spPr>
        <p:style>
          <a:lnRef idx="0">
            <a:srgbClr val="FFFFFF"/>
          </a:lnRef>
          <a:fillRef idx="0">
            <a:srgbClr val="FFFFFF"/>
          </a:fillRef>
          <a:effectRef idx="0">
            <a:srgbClr val="FFFFFF"/>
          </a:effectRef>
          <a:fontRef idx="minor">
            <a:schemeClr val="tx1"/>
          </a:fontRef>
        </p:style>
      </p:cxnSp>
      <p:cxnSp>
        <p:nvCxnSpPr>
          <p:cNvPr id="5" name="直接箭头连接符 4"/>
          <p:cNvCxnSpPr/>
          <p:nvPr>
            <p:custDataLst>
              <p:tags r:id="rId9"/>
            </p:custDataLst>
          </p:nvPr>
        </p:nvCxnSpPr>
        <p:spPr>
          <a:xfrm>
            <a:off x="4923155" y="4787900"/>
            <a:ext cx="1433195" cy="0"/>
          </a:xfrm>
          <a:prstGeom prst="straightConnector1">
            <a:avLst/>
          </a:prstGeom>
          <a:ln w="31750" cap="rnd">
            <a:solidFill>
              <a:schemeClr val="accent1"/>
            </a:solidFill>
            <a:round/>
            <a:headEnd type="arrow" w="med" len="med"/>
            <a:tailEnd type="arrow" w="med" len="med"/>
          </a:ln>
        </p:spPr>
        <p:style>
          <a:lnRef idx="0">
            <a:srgbClr val="FFFFFF"/>
          </a:lnRef>
          <a:fillRef idx="0">
            <a:srgbClr val="FFFFFF"/>
          </a:fillRef>
          <a:effectRef idx="0">
            <a:srgbClr val="FFFFFF"/>
          </a:effectRef>
          <a:fontRef idx="minor">
            <a:schemeClr val="tx1"/>
          </a:fontRef>
        </p:style>
      </p:cxnSp>
      <p:sp>
        <p:nvSpPr>
          <p:cNvPr id="101" name="文本框 100"/>
          <p:cNvSpPr txBox="1"/>
          <p:nvPr/>
        </p:nvSpPr>
        <p:spPr>
          <a:xfrm>
            <a:off x="3743325" y="3234055"/>
            <a:ext cx="5080000" cy="368300"/>
          </a:xfrm>
          <a:prstGeom prst="rect">
            <a:avLst/>
          </a:prstGeom>
          <a:noFill/>
          <a:ln w="9525">
            <a:noFill/>
          </a:ln>
        </p:spPr>
        <p:txBody>
          <a:bodyPr>
            <a:spAutoFit/>
          </a:bodyPr>
          <a:p>
            <a:pPr indent="0"/>
            <a:r>
              <a:rPr lang="en-US" b="0">
                <a:latin typeface="Times New Roman" panose="02020603050405020304" charset="0"/>
                <a:ea typeface="宋体" panose="02010600030101010101" pitchFamily="2" charset="-122"/>
              </a:rPr>
              <a:t>a work card around the neck of a staff member</a:t>
            </a:r>
            <a:endParaRPr lang="en-US" altLang="en-US" b="0">
              <a:latin typeface="Times New Roman" panose="02020603050405020304" charset="0"/>
              <a:ea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flipH="1">
            <a:off x="1665356" y="214304"/>
            <a:ext cx="4682749" cy="583565"/>
          </a:xfrm>
          <a:prstGeom prst="rect">
            <a:avLst/>
          </a:prstGeom>
          <a:noFill/>
        </p:spPr>
        <p:txBody>
          <a:bodyPr wrap="square" rtlCol="0">
            <a:spAutoFit/>
          </a:bodyPr>
          <a:lstStyle/>
          <a:p>
            <a:pPr defTabSz="914400">
              <a:defRPr/>
            </a:pPr>
            <a:r>
              <a:rPr lang="en-US" altLang="zh-CN" sz="3200" b="1" dirty="0">
                <a:latin typeface="MiSans" panose="00000500000000000000" charset="-122"/>
                <a:ea typeface="MiSans" panose="00000500000000000000" charset="-122"/>
                <a:cs typeface="MiSans" panose="00000500000000000000" charset="-122"/>
                <a:sym typeface="Arial" panose="020B0604020202020204" pitchFamily="34" charset="0"/>
              </a:rPr>
              <a:t>NFC in daily lives</a:t>
            </a:r>
            <a:endParaRPr lang="en-US" altLang="zh-CN" sz="3200" b="1" dirty="0">
              <a:latin typeface="MiSans" panose="00000500000000000000" charset="-122"/>
              <a:ea typeface="MiSans" panose="00000500000000000000" charset="-122"/>
              <a:cs typeface="MiSans" panose="00000500000000000000" charset="-122"/>
              <a:sym typeface="Arial" panose="020B0604020202020204" pitchFamily="34" charset="0"/>
            </a:endParaRPr>
          </a:p>
        </p:txBody>
      </p:sp>
      <p:pic>
        <p:nvPicPr>
          <p:cNvPr id="6" name="图片 5" descr="IMG_256"/>
          <p:cNvPicPr>
            <a:picLocks noChangeAspect="1"/>
          </p:cNvPicPr>
          <p:nvPr>
            <p:custDataLst>
              <p:tags r:id="rId1"/>
            </p:custDataLst>
          </p:nvPr>
        </p:nvPicPr>
        <p:blipFill>
          <a:blip r:embed="rId2"/>
          <a:srcRect t="13463"/>
          <a:stretch>
            <a:fillRect/>
          </a:stretch>
        </p:blipFill>
        <p:spPr>
          <a:xfrm>
            <a:off x="5948680" y="1325245"/>
            <a:ext cx="5810885" cy="5028565"/>
          </a:xfrm>
          <a:prstGeom prst="rect">
            <a:avLst/>
          </a:prstGeom>
          <a:noFill/>
          <a:ln w="9525">
            <a:noFill/>
          </a:ln>
        </p:spPr>
      </p:pic>
      <p:sp>
        <p:nvSpPr>
          <p:cNvPr id="42" name="文本框 13"/>
          <p:cNvSpPr txBox="1"/>
          <p:nvPr>
            <p:custDataLst>
              <p:tags r:id="rId3"/>
            </p:custDataLst>
          </p:nvPr>
        </p:nvSpPr>
        <p:spPr>
          <a:xfrm>
            <a:off x="1236980" y="1188085"/>
            <a:ext cx="4501515" cy="2306955"/>
          </a:xfrm>
          <a:prstGeom prst="rect">
            <a:avLst/>
          </a:prstGeom>
          <a:noFill/>
        </p:spPr>
        <p:txBody>
          <a:bodyPr wrap="square" rtlCol="0">
            <a:spAutoFit/>
          </a:bodyPr>
          <a:p>
            <a:pPr algn="just">
              <a:lnSpc>
                <a:spcPct val="150000"/>
              </a:lnSpc>
            </a:pPr>
            <a:r>
              <a:rPr lang="en-US" sz="2400" dirty="0">
                <a:latin typeface="MiSans" panose="00000500000000000000" charset="-122"/>
                <a:ea typeface="MiSans" panose="00000500000000000000" charset="-122"/>
                <a:cs typeface="MiSans" panose="00000500000000000000" charset="-122"/>
                <a:sym typeface="Arial" panose="020B0604020202020204" pitchFamily="34" charset="0"/>
              </a:rPr>
              <a:t>1. Enter buses &amp; metros</a:t>
            </a:r>
            <a:endParaRPr lang="en-US" sz="2400" dirty="0">
              <a:latin typeface="MiSans" panose="00000500000000000000" charset="-122"/>
              <a:ea typeface="MiSans" panose="00000500000000000000" charset="-122"/>
              <a:cs typeface="MiSans" panose="00000500000000000000" charset="-122"/>
              <a:sym typeface="Arial" panose="020B0604020202020204" pitchFamily="34" charset="0"/>
            </a:endParaRPr>
          </a:p>
          <a:p>
            <a:pPr algn="just">
              <a:lnSpc>
                <a:spcPct val="150000"/>
              </a:lnSpc>
            </a:pPr>
            <a:r>
              <a:rPr lang="en-US" sz="2400" dirty="0">
                <a:latin typeface="MiSans" panose="00000500000000000000" charset="-122"/>
                <a:ea typeface="MiSans" panose="00000500000000000000" charset="-122"/>
                <a:cs typeface="MiSans" panose="00000500000000000000" charset="-122"/>
                <a:sym typeface="Arial" panose="020B0604020202020204" pitchFamily="34" charset="0"/>
              </a:rPr>
              <a:t>2. Open door gates</a:t>
            </a:r>
            <a:endParaRPr lang="en-US" sz="2400" dirty="0">
              <a:latin typeface="MiSans" panose="00000500000000000000" charset="-122"/>
              <a:ea typeface="MiSans" panose="00000500000000000000" charset="-122"/>
              <a:cs typeface="MiSans" panose="00000500000000000000" charset="-122"/>
              <a:sym typeface="Arial" panose="020B0604020202020204" pitchFamily="34" charset="0"/>
            </a:endParaRPr>
          </a:p>
          <a:p>
            <a:pPr algn="just">
              <a:lnSpc>
                <a:spcPct val="150000"/>
              </a:lnSpc>
            </a:pPr>
            <a:r>
              <a:rPr lang="en-US" sz="2400" dirty="0">
                <a:latin typeface="MiSans" panose="00000500000000000000" charset="-122"/>
                <a:ea typeface="MiSans" panose="00000500000000000000" charset="-122"/>
                <a:cs typeface="MiSans" panose="00000500000000000000" charset="-122"/>
                <a:sym typeface="Arial" panose="020B0604020202020204" pitchFamily="34" charset="0"/>
              </a:rPr>
              <a:t>3. Mobile payment</a:t>
            </a:r>
            <a:endParaRPr lang="en-US" sz="2400" dirty="0">
              <a:latin typeface="MiSans" panose="00000500000000000000" charset="-122"/>
              <a:ea typeface="MiSans" panose="00000500000000000000" charset="-122"/>
              <a:cs typeface="MiSans" panose="00000500000000000000" charset="-122"/>
              <a:sym typeface="Arial" panose="020B0604020202020204" pitchFamily="34" charset="0"/>
            </a:endParaRPr>
          </a:p>
          <a:p>
            <a:pPr algn="just">
              <a:lnSpc>
                <a:spcPct val="150000"/>
              </a:lnSpc>
            </a:pPr>
            <a:r>
              <a:rPr lang="en-US" sz="2400" dirty="0">
                <a:latin typeface="MiSans" panose="00000500000000000000" charset="-122"/>
                <a:ea typeface="MiSans" panose="00000500000000000000" charset="-122"/>
                <a:cs typeface="MiSans" panose="00000500000000000000" charset="-122"/>
                <a:sym typeface="Arial" panose="020B0604020202020204" pitchFamily="34" charset="0"/>
              </a:rPr>
              <a:t>and more ...</a:t>
            </a:r>
            <a:endParaRPr lang="en-US" sz="2400" dirty="0">
              <a:latin typeface="MiSans" panose="00000500000000000000" charset="-122"/>
              <a:ea typeface="MiSans" panose="00000500000000000000" charset="-122"/>
              <a:cs typeface="MiSans" panose="00000500000000000000" charset="-122"/>
              <a:sym typeface="Arial" panose="020B0604020202020204" pitchFamily="34" charset="0"/>
            </a:endParaRPr>
          </a:p>
        </p:txBody>
      </p:sp>
      <p:pic>
        <p:nvPicPr>
          <p:cNvPr id="100" name="图片 99"/>
          <p:cNvPicPr/>
          <p:nvPr/>
        </p:nvPicPr>
        <p:blipFill>
          <a:blip r:embed="rId4"/>
          <a:stretch>
            <a:fillRect/>
          </a:stretch>
        </p:blipFill>
        <p:spPr>
          <a:xfrm>
            <a:off x="1104900" y="3785235"/>
            <a:ext cx="3513455" cy="2649855"/>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flipH="1">
            <a:off x="1665356" y="214304"/>
            <a:ext cx="4682749" cy="583565"/>
          </a:xfrm>
          <a:prstGeom prst="rect">
            <a:avLst/>
          </a:prstGeom>
          <a:noFill/>
        </p:spPr>
        <p:txBody>
          <a:bodyPr wrap="square" rtlCol="0">
            <a:spAutoFit/>
          </a:bodyPr>
          <a:lstStyle/>
          <a:p>
            <a:pPr defTabSz="914400">
              <a:defRPr/>
            </a:pPr>
            <a:r>
              <a:rPr lang="en-US" altLang="zh-CN" sz="3200" b="1" dirty="0">
                <a:latin typeface="MiSans" panose="00000500000000000000" charset="-122"/>
                <a:ea typeface="MiSans" panose="00000500000000000000" charset="-122"/>
                <a:cs typeface="MiSans" panose="00000500000000000000" charset="-122"/>
                <a:sym typeface="Arial" panose="020B0604020202020204" pitchFamily="34" charset="0"/>
              </a:rPr>
              <a:t>NFC’s three modes</a:t>
            </a:r>
            <a:endParaRPr lang="en-US" altLang="zh-CN" sz="3200" b="1" dirty="0">
              <a:latin typeface="MiSans" panose="00000500000000000000" charset="-122"/>
              <a:ea typeface="MiSans" panose="00000500000000000000" charset="-122"/>
              <a:cs typeface="MiSans" panose="00000500000000000000" charset="-122"/>
              <a:sym typeface="Arial" panose="020B0604020202020204" pitchFamily="34" charset="0"/>
            </a:endParaRPr>
          </a:p>
        </p:txBody>
      </p:sp>
      <p:pic>
        <p:nvPicPr>
          <p:cNvPr id="2" name="图片 6" descr="IMG_256"/>
          <p:cNvPicPr>
            <a:picLocks noChangeAspect="1"/>
          </p:cNvPicPr>
          <p:nvPr>
            <p:custDataLst>
              <p:tags r:id="rId1"/>
            </p:custDataLst>
          </p:nvPr>
        </p:nvPicPr>
        <p:blipFill>
          <a:blip r:embed="rId2"/>
          <a:stretch>
            <a:fillRect/>
          </a:stretch>
        </p:blipFill>
        <p:spPr>
          <a:xfrm>
            <a:off x="522605" y="1368425"/>
            <a:ext cx="7303135" cy="4266565"/>
          </a:xfrm>
          <a:prstGeom prst="rect">
            <a:avLst/>
          </a:prstGeom>
          <a:noFill/>
          <a:ln w="9525">
            <a:noFill/>
          </a:ln>
        </p:spPr>
      </p:pic>
      <p:sp>
        <p:nvSpPr>
          <p:cNvPr id="3" name="文本框 2"/>
          <p:cNvSpPr txBox="1"/>
          <p:nvPr/>
        </p:nvSpPr>
        <p:spPr>
          <a:xfrm>
            <a:off x="8338820" y="1793875"/>
            <a:ext cx="3067685" cy="4246245"/>
          </a:xfrm>
          <a:prstGeom prst="rect">
            <a:avLst/>
          </a:prstGeom>
          <a:noFill/>
        </p:spPr>
        <p:txBody>
          <a:bodyPr wrap="square" rtlCol="0">
            <a:spAutoFit/>
          </a:bodyPr>
          <a:p>
            <a:r>
              <a:rPr lang="en-US" altLang="zh-CN"/>
              <a:t>Data stored in NFC chips</a:t>
            </a:r>
            <a:endParaRPr lang="en-US" altLang="zh-CN"/>
          </a:p>
          <a:p>
            <a:r>
              <a:rPr lang="en-US" altLang="zh-CN"/>
              <a:t>--Device connection</a:t>
            </a:r>
            <a:endParaRPr lang="en-US" altLang="zh-CN"/>
          </a:p>
          <a:p>
            <a:endParaRPr lang="en-US" altLang="zh-CN"/>
          </a:p>
          <a:p>
            <a:endParaRPr lang="en-US" altLang="zh-CN"/>
          </a:p>
          <a:p>
            <a:endParaRPr lang="en-US" altLang="zh-CN"/>
          </a:p>
          <a:p>
            <a:r>
              <a:rPr lang="en-US" altLang="zh-CN"/>
              <a:t>Data exchange between NFC devices</a:t>
            </a:r>
            <a:endParaRPr lang="en-US" altLang="zh-CN"/>
          </a:p>
          <a:p>
            <a:r>
              <a:rPr lang="en-US" altLang="zh-CN"/>
              <a:t>--Data transmission</a:t>
            </a:r>
            <a:endParaRPr lang="en-US" altLang="zh-CN"/>
          </a:p>
          <a:p>
            <a:endParaRPr lang="en-US" altLang="zh-CN"/>
          </a:p>
          <a:p>
            <a:endParaRPr lang="en-US" altLang="zh-CN"/>
          </a:p>
          <a:p>
            <a:r>
              <a:rPr lang="en-US" altLang="zh-CN"/>
              <a:t>Data stored in electronic devices (e.g. mobile phones) that support NFC</a:t>
            </a:r>
            <a:endParaRPr lang="en-US" altLang="zh-CN"/>
          </a:p>
          <a:p>
            <a:r>
              <a:rPr lang="en-US" altLang="zh-CN"/>
              <a:t>--NFC acts like an IC card</a:t>
            </a:r>
            <a:endParaRPr lang="en-US" altLang="zh-CN"/>
          </a:p>
          <a:p>
            <a:endParaRPr lang="en-US" alt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flipH="1">
            <a:off x="1781912" y="512546"/>
            <a:ext cx="4682749" cy="1076325"/>
          </a:xfrm>
          <a:prstGeom prst="rect">
            <a:avLst/>
          </a:prstGeom>
          <a:noFill/>
        </p:spPr>
        <p:txBody>
          <a:bodyPr wrap="square" rtlCol="0">
            <a:spAutoFit/>
          </a:bodyPr>
          <a:lstStyle/>
          <a:p>
            <a:pPr defTabSz="914400">
              <a:defRPr/>
            </a:pPr>
            <a:r>
              <a:rPr lang="en-US" altLang="zh-CN" sz="3200" b="1" dirty="0">
                <a:latin typeface="MiSans" panose="00000500000000000000" charset="-122"/>
                <a:ea typeface="MiSans" panose="00000500000000000000" charset="-122"/>
                <a:cs typeface="MiSans" panose="00000500000000000000" charset="-122"/>
                <a:sym typeface="Arial" panose="020B0604020202020204" pitchFamily="34" charset="0"/>
              </a:rPr>
              <a:t>Bluetooth</a:t>
            </a:r>
            <a:endParaRPr lang="zh-CN" altLang="en-US" sz="3200" b="1" dirty="0">
              <a:latin typeface="MiSans" panose="00000500000000000000" charset="-122"/>
              <a:ea typeface="MiSans" panose="00000500000000000000" charset="-122"/>
              <a:cs typeface="MiSans" panose="00000500000000000000" charset="-122"/>
              <a:sym typeface="Arial" panose="020B0604020202020204" pitchFamily="34" charset="0"/>
            </a:endParaRPr>
          </a:p>
          <a:p>
            <a:pPr defTabSz="914400">
              <a:defRPr/>
            </a:pPr>
            <a:endParaRPr lang="zh-CN" altLang="en-US" sz="3200" b="1" dirty="0">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18" name="圆角矩形 20"/>
          <p:cNvSpPr/>
          <p:nvPr/>
        </p:nvSpPr>
        <p:spPr>
          <a:xfrm rot="2760000">
            <a:off x="6062434" y="1874950"/>
            <a:ext cx="2044134" cy="1407397"/>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Arial" panose="020B0604020202020204" pitchFamily="34" charset="0"/>
              <a:ea typeface="MiSans" panose="00000500000000000000" charset="-122"/>
              <a:cs typeface="+mn-ea"/>
              <a:sym typeface="Arial" panose="020B0604020202020204" pitchFamily="34" charset="0"/>
            </a:endParaRPr>
          </a:p>
        </p:txBody>
      </p:sp>
      <p:sp>
        <p:nvSpPr>
          <p:cNvPr id="19" name="Freeform 5"/>
          <p:cNvSpPr/>
          <p:nvPr/>
        </p:nvSpPr>
        <p:spPr bwMode="auto">
          <a:xfrm rot="10800000">
            <a:off x="6148815" y="1711987"/>
            <a:ext cx="1159473" cy="10276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392" tIns="45696" rIns="91392" bIns="45696" numCol="1" anchor="t" anchorCtr="0" compatLnSpc="1"/>
          <a:lstStyle/>
          <a:p>
            <a:endParaRPr lang="zh-CN" altLang="en-US" sz="1800">
              <a:solidFill>
                <a:prstClr val="black"/>
              </a:solidFill>
              <a:latin typeface="Arial" panose="020B0604020202020204" pitchFamily="34" charset="0"/>
              <a:ea typeface="MiSans" panose="00000500000000000000" charset="-122"/>
              <a:cs typeface="+mn-ea"/>
              <a:sym typeface="Arial" panose="020B0604020202020204" pitchFamily="34" charset="0"/>
            </a:endParaRPr>
          </a:p>
        </p:txBody>
      </p:sp>
      <p:sp>
        <p:nvSpPr>
          <p:cNvPr id="20" name="圆角矩形 22"/>
          <p:cNvSpPr/>
          <p:nvPr/>
        </p:nvSpPr>
        <p:spPr>
          <a:xfrm rot="2760000">
            <a:off x="6176347" y="1970559"/>
            <a:ext cx="1733886" cy="1137017"/>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Arial" panose="020B0604020202020204" pitchFamily="34" charset="0"/>
              <a:ea typeface="MiSans" panose="00000500000000000000" charset="-122"/>
              <a:cs typeface="+mn-ea"/>
              <a:sym typeface="Arial" panose="020B0604020202020204" pitchFamily="34" charset="0"/>
            </a:endParaRPr>
          </a:p>
        </p:txBody>
      </p:sp>
      <p:sp>
        <p:nvSpPr>
          <p:cNvPr id="22" name="Freeform 5"/>
          <p:cNvSpPr/>
          <p:nvPr/>
        </p:nvSpPr>
        <p:spPr bwMode="auto">
          <a:xfrm rot="10800000">
            <a:off x="6277560" y="1826093"/>
            <a:ext cx="901982" cy="79942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solidFill>
          <a:ln w="25400">
            <a:noFill/>
          </a:ln>
          <a:effectLst>
            <a:outerShdw blurRad="254000" dist="114300" dir="2700000" algn="tl" rotWithShape="0">
              <a:prstClr val="black">
                <a:alpha val="25000"/>
              </a:prstClr>
            </a:outerShdw>
          </a:effectLst>
        </p:spPr>
        <p:txBody>
          <a:bodyPr vert="horz" wrap="square" lIns="91392" tIns="45696" rIns="91392" bIns="45696" numCol="1" anchor="t" anchorCtr="0" compatLnSpc="1"/>
          <a:lstStyle/>
          <a:p>
            <a:endParaRPr lang="zh-CN" altLang="en-US" sz="1800" dirty="0">
              <a:solidFill>
                <a:prstClr val="black"/>
              </a:solidFill>
              <a:latin typeface="Arial" panose="020B0604020202020204" pitchFamily="34" charset="0"/>
              <a:ea typeface="MiSans" panose="00000500000000000000" charset="-122"/>
              <a:cs typeface="+mn-ea"/>
              <a:sym typeface="Arial" panose="020B0604020202020204" pitchFamily="34" charset="0"/>
            </a:endParaRPr>
          </a:p>
        </p:txBody>
      </p:sp>
      <p:sp>
        <p:nvSpPr>
          <p:cNvPr id="24" name="圆角矩形 25"/>
          <p:cNvSpPr/>
          <p:nvPr/>
        </p:nvSpPr>
        <p:spPr>
          <a:xfrm rot="2760000">
            <a:off x="6046272" y="4769044"/>
            <a:ext cx="2044132" cy="1407396"/>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Arial" panose="020B0604020202020204" pitchFamily="34" charset="0"/>
              <a:ea typeface="MiSans" panose="00000500000000000000" charset="-122"/>
              <a:cs typeface="+mn-ea"/>
              <a:sym typeface="Arial" panose="020B0604020202020204" pitchFamily="34" charset="0"/>
            </a:endParaRPr>
          </a:p>
        </p:txBody>
      </p:sp>
      <p:sp>
        <p:nvSpPr>
          <p:cNvPr id="25" name="Freeform 5"/>
          <p:cNvSpPr/>
          <p:nvPr/>
        </p:nvSpPr>
        <p:spPr bwMode="auto">
          <a:xfrm rot="10800000">
            <a:off x="6138303" y="4611730"/>
            <a:ext cx="1159472" cy="102763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392" tIns="45696" rIns="91392" bIns="45696" numCol="1" anchor="t" anchorCtr="0" compatLnSpc="1"/>
          <a:lstStyle/>
          <a:p>
            <a:endParaRPr lang="zh-CN" altLang="en-US" sz="1800">
              <a:solidFill>
                <a:prstClr val="black"/>
              </a:solidFill>
              <a:latin typeface="Arial" panose="020B0604020202020204" pitchFamily="34" charset="0"/>
              <a:ea typeface="MiSans" panose="00000500000000000000" charset="-122"/>
              <a:cs typeface="+mn-ea"/>
              <a:sym typeface="Arial" panose="020B0604020202020204" pitchFamily="34" charset="0"/>
            </a:endParaRPr>
          </a:p>
        </p:txBody>
      </p:sp>
      <p:sp>
        <p:nvSpPr>
          <p:cNvPr id="26" name="圆角矩形 27"/>
          <p:cNvSpPr/>
          <p:nvPr/>
        </p:nvSpPr>
        <p:spPr>
          <a:xfrm rot="2760000">
            <a:off x="6177134" y="4881601"/>
            <a:ext cx="1733884" cy="1137016"/>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Arial" panose="020B0604020202020204" pitchFamily="34" charset="0"/>
              <a:ea typeface="MiSans" panose="00000500000000000000" charset="-122"/>
              <a:cs typeface="+mn-ea"/>
              <a:sym typeface="Arial" panose="020B0604020202020204" pitchFamily="34" charset="0"/>
            </a:endParaRPr>
          </a:p>
        </p:txBody>
      </p:sp>
      <p:sp>
        <p:nvSpPr>
          <p:cNvPr id="27" name="Freeform 5"/>
          <p:cNvSpPr/>
          <p:nvPr/>
        </p:nvSpPr>
        <p:spPr bwMode="auto">
          <a:xfrm rot="10800000">
            <a:off x="6267048" y="4725837"/>
            <a:ext cx="901981" cy="79942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3"/>
          </a:solidFill>
          <a:ln w="25400">
            <a:noFill/>
          </a:ln>
          <a:effectLst>
            <a:outerShdw blurRad="254000" dist="114300" dir="2700000" algn="tl" rotWithShape="0">
              <a:prstClr val="black">
                <a:alpha val="25000"/>
              </a:prstClr>
            </a:outerShdw>
          </a:effectLst>
        </p:spPr>
        <p:txBody>
          <a:bodyPr vert="horz" wrap="square" lIns="91392" tIns="45696" rIns="91392" bIns="45696" numCol="1" anchor="t" anchorCtr="0" compatLnSpc="1"/>
          <a:lstStyle/>
          <a:p>
            <a:endParaRPr lang="zh-CN" altLang="en-US" sz="1800">
              <a:solidFill>
                <a:prstClr val="black"/>
              </a:solidFill>
              <a:latin typeface="Arial" panose="020B0604020202020204" pitchFamily="34" charset="0"/>
              <a:ea typeface="MiSans" panose="00000500000000000000" charset="-122"/>
              <a:cs typeface="+mn-ea"/>
              <a:sym typeface="Arial" panose="020B0604020202020204" pitchFamily="34" charset="0"/>
            </a:endParaRPr>
          </a:p>
        </p:txBody>
      </p:sp>
      <p:sp>
        <p:nvSpPr>
          <p:cNvPr id="29" name="圆角矩形 30"/>
          <p:cNvSpPr/>
          <p:nvPr/>
        </p:nvSpPr>
        <p:spPr>
          <a:xfrm rot="2760000">
            <a:off x="6059610" y="3321998"/>
            <a:ext cx="2044132" cy="1407396"/>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Arial" panose="020B0604020202020204" pitchFamily="34" charset="0"/>
              <a:ea typeface="MiSans" panose="00000500000000000000" charset="-122"/>
              <a:cs typeface="+mn-ea"/>
              <a:sym typeface="Arial" panose="020B0604020202020204" pitchFamily="34" charset="0"/>
            </a:endParaRPr>
          </a:p>
        </p:txBody>
      </p:sp>
      <p:sp>
        <p:nvSpPr>
          <p:cNvPr id="30" name="Freeform 5"/>
          <p:cNvSpPr/>
          <p:nvPr/>
        </p:nvSpPr>
        <p:spPr bwMode="auto">
          <a:xfrm rot="10800000">
            <a:off x="6151641" y="3164684"/>
            <a:ext cx="1159472" cy="102763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392" tIns="45696" rIns="91392" bIns="45696" numCol="1" anchor="t" anchorCtr="0" compatLnSpc="1"/>
          <a:lstStyle/>
          <a:p>
            <a:endParaRPr lang="zh-CN" altLang="en-US" sz="1800">
              <a:solidFill>
                <a:prstClr val="black"/>
              </a:solidFill>
              <a:latin typeface="Arial" panose="020B0604020202020204" pitchFamily="34" charset="0"/>
              <a:ea typeface="MiSans" panose="00000500000000000000" charset="-122"/>
              <a:cs typeface="+mn-ea"/>
              <a:sym typeface="Arial" panose="020B0604020202020204" pitchFamily="34" charset="0"/>
            </a:endParaRPr>
          </a:p>
        </p:txBody>
      </p:sp>
      <p:sp>
        <p:nvSpPr>
          <p:cNvPr id="31" name="圆角矩形 32"/>
          <p:cNvSpPr/>
          <p:nvPr/>
        </p:nvSpPr>
        <p:spPr>
          <a:xfrm rot="2760000">
            <a:off x="6184823" y="3434555"/>
            <a:ext cx="1733884" cy="1137016"/>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Arial" panose="020B0604020202020204" pitchFamily="34" charset="0"/>
              <a:ea typeface="MiSans" panose="00000500000000000000" charset="-122"/>
              <a:cs typeface="+mn-ea"/>
              <a:sym typeface="Arial" panose="020B0604020202020204" pitchFamily="34" charset="0"/>
            </a:endParaRPr>
          </a:p>
        </p:txBody>
      </p:sp>
      <p:sp>
        <p:nvSpPr>
          <p:cNvPr id="32" name="Freeform 5"/>
          <p:cNvSpPr/>
          <p:nvPr/>
        </p:nvSpPr>
        <p:spPr bwMode="auto">
          <a:xfrm rot="10800000">
            <a:off x="6280386" y="3278791"/>
            <a:ext cx="901981" cy="79942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2"/>
          </a:solidFill>
          <a:ln w="25400">
            <a:noFill/>
          </a:ln>
          <a:effectLst>
            <a:outerShdw blurRad="254000" dist="114300" dir="2700000" algn="tl" rotWithShape="0">
              <a:prstClr val="black">
                <a:alpha val="25000"/>
              </a:prstClr>
            </a:outerShdw>
          </a:effectLst>
        </p:spPr>
        <p:txBody>
          <a:bodyPr vert="horz" wrap="square" lIns="91392" tIns="45696" rIns="91392" bIns="45696" numCol="1" anchor="t" anchorCtr="0" compatLnSpc="1"/>
          <a:lstStyle/>
          <a:p>
            <a:endParaRPr lang="zh-CN" altLang="en-US" sz="1800">
              <a:solidFill>
                <a:prstClr val="black"/>
              </a:solidFill>
              <a:latin typeface="Arial" panose="020B0604020202020204" pitchFamily="34" charset="0"/>
              <a:ea typeface="MiSans" panose="00000500000000000000" charset="-122"/>
              <a:cs typeface="+mn-ea"/>
              <a:sym typeface="Arial" panose="020B0604020202020204" pitchFamily="34" charset="0"/>
            </a:endParaRPr>
          </a:p>
        </p:txBody>
      </p:sp>
      <p:sp>
        <p:nvSpPr>
          <p:cNvPr id="34" name="文本框 77"/>
          <p:cNvSpPr txBox="1"/>
          <p:nvPr/>
        </p:nvSpPr>
        <p:spPr>
          <a:xfrm>
            <a:off x="7456202" y="4941203"/>
            <a:ext cx="2911518" cy="368300"/>
          </a:xfrm>
          <a:prstGeom prst="rect">
            <a:avLst/>
          </a:prstGeom>
          <a:noFill/>
        </p:spPr>
        <p:txBody>
          <a:bodyPr wrap="square" rtlCol="0">
            <a:spAutoFit/>
          </a:bodyPr>
          <a:lstStyle/>
          <a:p>
            <a:r>
              <a:rPr lang="en-US" altLang="zh-CN" b="1" dirty="0">
                <a:solidFill>
                  <a:schemeClr val="tx1">
                    <a:lumMod val="85000"/>
                    <a:lumOff val="15000"/>
                  </a:schemeClr>
                </a:solidFill>
                <a:latin typeface="MiSans" panose="00000500000000000000" charset="-122"/>
                <a:ea typeface="MiSans" panose="00000500000000000000" charset="-122"/>
                <a:cs typeface="MiSans" panose="00000500000000000000" charset="-122"/>
                <a:sym typeface="Arial" panose="020B0604020202020204" pitchFamily="34" charset="0"/>
              </a:rPr>
              <a:t>Piconet.</a:t>
            </a:r>
            <a:endParaRPr lang="zh-CN" altLang="en-US" b="1" dirty="0">
              <a:solidFill>
                <a:schemeClr val="tx1">
                  <a:lumMod val="85000"/>
                  <a:lumOff val="15000"/>
                </a:schemeClr>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36" name="文本框 79"/>
          <p:cNvSpPr txBox="1"/>
          <p:nvPr/>
        </p:nvSpPr>
        <p:spPr>
          <a:xfrm>
            <a:off x="6347286" y="4846046"/>
            <a:ext cx="750895" cy="523220"/>
          </a:xfrm>
          <a:prstGeom prst="rect">
            <a:avLst/>
          </a:prstGeom>
          <a:noFill/>
        </p:spPr>
        <p:txBody>
          <a:bodyPr wrap="square" rtlCol="0">
            <a:spAutoFit/>
          </a:bodyPr>
          <a:lstStyle/>
          <a:p>
            <a:pPr algn="ctr"/>
            <a:r>
              <a:rPr lang="en-US" altLang="zh-CN" sz="2800"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rPr>
              <a:t>03</a:t>
            </a:r>
            <a:endParaRPr lang="en-US" altLang="zh-CN" sz="2800"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38" name="文本框 81"/>
          <p:cNvSpPr txBox="1"/>
          <p:nvPr/>
        </p:nvSpPr>
        <p:spPr>
          <a:xfrm>
            <a:off x="7383831" y="3494157"/>
            <a:ext cx="2911518" cy="368300"/>
          </a:xfrm>
          <a:prstGeom prst="rect">
            <a:avLst/>
          </a:prstGeom>
          <a:noFill/>
        </p:spPr>
        <p:txBody>
          <a:bodyPr wrap="square" rtlCol="0">
            <a:spAutoFit/>
          </a:bodyPr>
          <a:lstStyle/>
          <a:p>
            <a:r>
              <a:rPr lang="en-US" altLang="zh-CN" b="1" dirty="0">
                <a:solidFill>
                  <a:schemeClr val="tx1">
                    <a:lumMod val="85000"/>
                    <a:lumOff val="15000"/>
                  </a:schemeClr>
                </a:solidFill>
                <a:latin typeface="MiSans" panose="00000500000000000000" charset="-122"/>
                <a:ea typeface="MiSans" panose="00000500000000000000" charset="-122"/>
                <a:cs typeface="MiSans" panose="00000500000000000000" charset="-122"/>
                <a:sym typeface="Arial" panose="020B0604020202020204" pitchFamily="34" charset="0"/>
              </a:rPr>
              <a:t>Range and Features.</a:t>
            </a:r>
            <a:endParaRPr lang="zh-CN" altLang="en-US" b="1" dirty="0">
              <a:solidFill>
                <a:schemeClr val="tx1">
                  <a:lumMod val="85000"/>
                  <a:lumOff val="15000"/>
                </a:schemeClr>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40" name="文本框 83"/>
          <p:cNvSpPr txBox="1"/>
          <p:nvPr/>
        </p:nvSpPr>
        <p:spPr>
          <a:xfrm>
            <a:off x="6353103" y="3420650"/>
            <a:ext cx="750895" cy="523220"/>
          </a:xfrm>
          <a:prstGeom prst="rect">
            <a:avLst/>
          </a:prstGeom>
          <a:noFill/>
        </p:spPr>
        <p:txBody>
          <a:bodyPr wrap="square" rtlCol="0">
            <a:spAutoFit/>
          </a:bodyPr>
          <a:lstStyle/>
          <a:p>
            <a:pPr algn="ctr"/>
            <a:r>
              <a:rPr lang="en-US" altLang="zh-CN" sz="2800"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rPr>
              <a:t>02</a:t>
            </a:r>
            <a:endParaRPr lang="en-US" altLang="zh-CN" sz="2800"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42" name="文本框 85"/>
          <p:cNvSpPr txBox="1"/>
          <p:nvPr/>
        </p:nvSpPr>
        <p:spPr>
          <a:xfrm>
            <a:off x="7437033" y="1997230"/>
            <a:ext cx="3101891" cy="646331"/>
          </a:xfrm>
          <a:prstGeom prst="rect">
            <a:avLst/>
          </a:prstGeom>
          <a:noFill/>
        </p:spPr>
        <p:txBody>
          <a:bodyPr wrap="square" rtlCol="0">
            <a:spAutoFit/>
          </a:bodyPr>
          <a:lstStyle/>
          <a:p>
            <a:r>
              <a:rPr lang="en-US" altLang="zh-CN" b="1" dirty="0">
                <a:solidFill>
                  <a:schemeClr val="tx1">
                    <a:lumMod val="85000"/>
                    <a:lumOff val="15000"/>
                  </a:schemeClr>
                </a:solidFill>
                <a:latin typeface="MiSans" panose="00000500000000000000" charset="-122"/>
                <a:ea typeface="MiSans" panose="00000500000000000000" charset="-122"/>
                <a:cs typeface="MiSans" panose="00000500000000000000" charset="-122"/>
                <a:sym typeface="Arial" panose="020B0604020202020204" pitchFamily="34" charset="0"/>
              </a:rPr>
              <a:t>Wireless Personal Area Network (WPAN).</a:t>
            </a:r>
            <a:endParaRPr lang="zh-CN" altLang="en-US" b="1" dirty="0">
              <a:solidFill>
                <a:schemeClr val="tx1">
                  <a:lumMod val="85000"/>
                  <a:lumOff val="15000"/>
                </a:schemeClr>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44" name="文本框 87"/>
          <p:cNvSpPr txBox="1"/>
          <p:nvPr/>
        </p:nvSpPr>
        <p:spPr>
          <a:xfrm>
            <a:off x="6442482" y="1948265"/>
            <a:ext cx="609283" cy="521970"/>
          </a:xfrm>
          <a:prstGeom prst="rect">
            <a:avLst/>
          </a:prstGeom>
          <a:noFill/>
        </p:spPr>
        <p:txBody>
          <a:bodyPr wrap="square" rtlCol="0">
            <a:spAutoFit/>
          </a:bodyPr>
          <a:lstStyle/>
          <a:p>
            <a:pPr algn="ctr"/>
            <a:r>
              <a:rPr lang="en-US" altLang="zh-CN" sz="2800"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rPr>
              <a:t>01</a:t>
            </a:r>
            <a:endParaRPr lang="en-US" altLang="zh-CN" sz="2800"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9441" y="1997230"/>
            <a:ext cx="4371950" cy="3120767"/>
          </a:xfrm>
          <a:prstGeom prst="rect">
            <a:avLst/>
          </a:prstGeom>
        </p:spPr>
      </p:pic>
      <p:sp>
        <p:nvSpPr>
          <p:cNvPr id="2" name="矩形 1"/>
          <p:cNvSpPr/>
          <p:nvPr>
            <p:custDataLst>
              <p:tags r:id="rId2"/>
            </p:custDataLst>
          </p:nvPr>
        </p:nvSpPr>
        <p:spPr>
          <a:xfrm>
            <a:off x="5773544" y="140393"/>
            <a:ext cx="7740399" cy="506730"/>
          </a:xfrm>
          <a:prstGeom prst="rect">
            <a:avLst/>
          </a:prstGeom>
        </p:spPr>
        <p:txBody>
          <a:bodyPr wrap="square">
            <a:spAutoFit/>
          </a:bodyPr>
          <a:p>
            <a:pPr lvl="0" algn="ctr">
              <a:lnSpc>
                <a:spcPct val="150000"/>
              </a:lnSpc>
              <a:defRPr/>
            </a:pPr>
            <a:r>
              <a:rPr lang="en-US" altLang="zh-CN" dirty="0">
                <a:solidFill>
                  <a:schemeClr val="tx1"/>
                </a:solidFill>
                <a:latin typeface="MiSans" panose="00000500000000000000" charset="-122"/>
                <a:ea typeface="MiSans" panose="00000500000000000000" charset="-122"/>
                <a:sym typeface="Arial" panose="020B0604020202020204" pitchFamily="34" charset="0"/>
              </a:rPr>
              <a:t>202169990213 - Shrestha Manish</a:t>
            </a:r>
            <a:endParaRPr kumimoji="0" lang="en-US" altLang="zh-CN" b="0" i="0" u="none" strike="noStrike" cap="none" spc="0" normalizeH="0" baseline="0" dirty="0">
              <a:solidFill>
                <a:schemeClr val="tx1"/>
              </a:solidFill>
              <a:latin typeface="MiSans" panose="00000500000000000000" charset="-122"/>
              <a:ea typeface="MiSans" panose="00000500000000000000" charset="-122"/>
              <a:sym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0"/>
            <a:ext cx="12191999" cy="6858000"/>
            <a:chOff x="-3309259" y="0"/>
            <a:chExt cx="15501258" cy="6858000"/>
          </a:xfrm>
        </p:grpSpPr>
        <p:pic>
          <p:nvPicPr>
            <p:cNvPr id="25" name="图片 24"/>
            <p:cNvPicPr>
              <a:picLocks noChangeAspect="1"/>
            </p:cNvPicPr>
            <p:nvPr/>
          </p:nvPicPr>
          <p:blipFill rotWithShape="1">
            <a:blip r:embed="rId1"/>
            <a:srcRect/>
            <a:stretch>
              <a:fillRect/>
            </a:stretch>
          </p:blipFill>
          <p:spPr>
            <a:xfrm flipH="1">
              <a:off x="4441370" y="0"/>
              <a:ext cx="7750629" cy="6858000"/>
            </a:xfrm>
            <a:prstGeom prst="rect">
              <a:avLst/>
            </a:prstGeom>
          </p:spPr>
        </p:pic>
        <p:pic>
          <p:nvPicPr>
            <p:cNvPr id="26" name="图片 25"/>
            <p:cNvPicPr>
              <a:picLocks noChangeAspect="1"/>
            </p:cNvPicPr>
            <p:nvPr/>
          </p:nvPicPr>
          <p:blipFill rotWithShape="1">
            <a:blip r:embed="rId2"/>
            <a:srcRect/>
            <a:stretch>
              <a:fillRect/>
            </a:stretch>
          </p:blipFill>
          <p:spPr>
            <a:xfrm flipV="1">
              <a:off x="-3309259" y="0"/>
              <a:ext cx="7750630" cy="6858000"/>
            </a:xfrm>
            <a:prstGeom prst="rect">
              <a:avLst/>
            </a:prstGeom>
          </p:spPr>
        </p:pic>
      </p:grpSp>
      <p:sp>
        <p:nvSpPr>
          <p:cNvPr id="27" name="椭圆 26"/>
          <p:cNvSpPr/>
          <p:nvPr/>
        </p:nvSpPr>
        <p:spPr>
          <a:xfrm>
            <a:off x="5445303" y="1594787"/>
            <a:ext cx="1301391" cy="1301391"/>
          </a:xfrm>
          <a:prstGeom prst="ellipse">
            <a:avLst/>
          </a:prstGeom>
          <a:solidFill>
            <a:srgbClr val="51A2E0"/>
          </a:solidFill>
          <a:ln w="57150">
            <a:gradFill>
              <a:gsLst>
                <a:gs pos="0">
                  <a:schemeClr val="bg1">
                    <a:lumMod val="65000"/>
                  </a:schemeClr>
                </a:gs>
                <a:gs pos="100000">
                  <a:schemeClr val="bg1"/>
                </a:gs>
              </a:gsLst>
              <a:lin ang="13500000" scaled="0"/>
            </a:gra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4400" dirty="0">
                <a:solidFill>
                  <a:prstClr val="white"/>
                </a:solidFill>
                <a:latin typeface="MiSans" panose="00000500000000000000" charset="-122"/>
                <a:ea typeface="MiSans" panose="00000500000000000000" charset="-122"/>
                <a:cs typeface="MiSans" panose="00000500000000000000" charset="-122"/>
                <a:sym typeface="Arial" panose="020B0604020202020204" pitchFamily="34" charset="0"/>
              </a:rPr>
              <a:t>07</a:t>
            </a:r>
            <a:endParaRPr lang="en-US" altLang="zh-CN" sz="4400" dirty="0">
              <a:solidFill>
                <a:prstClr val="white"/>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28" name="文本框"/>
          <p:cNvSpPr/>
          <p:nvPr/>
        </p:nvSpPr>
        <p:spPr>
          <a:xfrm>
            <a:off x="3309683" y="3168705"/>
            <a:ext cx="5572631" cy="706755"/>
          </a:xfrm>
          <a:prstGeom prst="rect">
            <a:avLst/>
          </a:prstGeom>
        </p:spPr>
        <p:txBody>
          <a:bodyPr wrap="square">
            <a:spAutoFit/>
          </a:bodyPr>
          <a:lstStyle/>
          <a:p>
            <a:pPr lvl="0" algn="ctr"/>
            <a:r>
              <a:rPr lang="en-US" altLang="zh-CN" sz="4000" b="1"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rPr>
              <a:t>The future</a:t>
            </a:r>
            <a:endParaRPr lang="zh-CN" altLang="en-US" sz="4000" b="1"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31" name="矩形 30"/>
          <p:cNvSpPr/>
          <p:nvPr/>
        </p:nvSpPr>
        <p:spPr>
          <a:xfrm>
            <a:off x="2225799" y="3961823"/>
            <a:ext cx="7740399" cy="506730"/>
          </a:xfrm>
          <a:prstGeom prst="rect">
            <a:avLst/>
          </a:prstGeom>
        </p:spPr>
        <p:txBody>
          <a:bodyPr wrap="square">
            <a:spAutoFit/>
          </a:bodyPr>
          <a:lstStyle/>
          <a:p>
            <a:pPr lvl="0" algn="ctr">
              <a:lnSpc>
                <a:spcPct val="150000"/>
              </a:lnSpc>
              <a:defRPr/>
            </a:pPr>
            <a:r>
              <a:rPr kumimoji="0" lang="en-US" altLang="zh-CN" b="0" i="0" u="none" strike="noStrike" kern="1200" cap="none" spc="0" normalizeH="0" baseline="0" noProof="0" dirty="0">
                <a:ln>
                  <a:noFill/>
                </a:ln>
                <a:solidFill>
                  <a:schemeClr val="bg1"/>
                </a:solidFill>
                <a:effectLst/>
                <a:uLnTx/>
                <a:uFillTx/>
                <a:latin typeface="MiSans" panose="00000500000000000000" charset="-122"/>
                <a:ea typeface="MiSans" panose="00000500000000000000" charset="-122"/>
                <a:cs typeface="MiSans" panose="00000500000000000000" charset="-122"/>
                <a:sym typeface="Arial" panose="020B0604020202020204" pitchFamily="34" charset="0"/>
              </a:rPr>
              <a:t>By </a:t>
            </a:r>
            <a:r>
              <a:rPr kumimoji="0" lang="zh-CN" altLang="en-US" b="0" i="0" u="none" strike="noStrike" kern="1200" cap="none" spc="0" normalizeH="0" baseline="0" noProof="0" dirty="0">
                <a:ln>
                  <a:noFill/>
                </a:ln>
                <a:solidFill>
                  <a:schemeClr val="bg1"/>
                </a:solidFill>
                <a:effectLst/>
                <a:uLnTx/>
                <a:uFillTx/>
                <a:latin typeface="MiSans" panose="00000500000000000000" charset="-122"/>
                <a:ea typeface="MiSans" panose="00000500000000000000" charset="-122"/>
                <a:cs typeface="MiSans" panose="00000500000000000000" charset="-122"/>
                <a:sym typeface="Arial" panose="020B0604020202020204" pitchFamily="34" charset="0"/>
              </a:rPr>
              <a:t>黄立刚 </a:t>
            </a:r>
            <a:r>
              <a:rPr kumimoji="0" lang="en-US" altLang="zh-CN" b="0" i="0" u="none" strike="noStrike" kern="1200" cap="none" spc="0" normalizeH="0" baseline="0" noProof="0" dirty="0">
                <a:ln>
                  <a:noFill/>
                </a:ln>
                <a:solidFill>
                  <a:schemeClr val="bg1"/>
                </a:solidFill>
                <a:effectLst/>
                <a:uLnTx/>
                <a:uFillTx/>
                <a:latin typeface="MiSans" panose="00000500000000000000" charset="-122"/>
                <a:ea typeface="MiSans" panose="00000500000000000000" charset="-122"/>
                <a:cs typeface="MiSans" panose="00000500000000000000" charset="-122"/>
                <a:sym typeface="Arial" panose="020B0604020202020204" pitchFamily="34" charset="0"/>
              </a:rPr>
              <a:t>202130430065</a:t>
            </a:r>
            <a:endParaRPr kumimoji="0" lang="en-US" altLang="zh-CN" b="0" i="0" u="none" strike="noStrike" kern="1200" cap="none" spc="0" normalizeH="0" baseline="0" noProof="0" dirty="0">
              <a:ln>
                <a:noFill/>
              </a:ln>
              <a:solidFill>
                <a:schemeClr val="bg1"/>
              </a:solidFill>
              <a:effectLst/>
              <a:uLnTx/>
              <a:uFillTx/>
              <a:latin typeface="MiSans" panose="00000500000000000000" charset="-122"/>
              <a:ea typeface="MiSans" panose="00000500000000000000" charset="-122"/>
              <a:cs typeface="MiSans" panose="00000500000000000000" charset="-122"/>
              <a:sym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flipH="1">
            <a:off x="1676832" y="153584"/>
            <a:ext cx="3119185" cy="769441"/>
          </a:xfrm>
          <a:prstGeom prst="rect">
            <a:avLst/>
          </a:prstGeom>
          <a:noFill/>
        </p:spPr>
        <p:txBody>
          <a:bodyPr wrap="square" rtlCol="0">
            <a:spAutoFit/>
          </a:bodyPr>
          <a:lstStyle/>
          <a:p>
            <a:pPr defTabSz="914400">
              <a:defRPr/>
            </a:pPr>
            <a:r>
              <a:rPr lang="en-US" altLang="zh-CN" sz="4400" b="1" dirty="0" err="1">
                <a:latin typeface="Times New Roman" panose="02020603050405020304" charset="0"/>
                <a:ea typeface="MiSans" panose="00000500000000000000" charset="-122"/>
                <a:cs typeface="Times New Roman" panose="02020603050405020304" charset="0"/>
                <a:sym typeface="Arial" panose="020B0604020202020204" pitchFamily="34" charset="0"/>
              </a:rPr>
              <a:t>NearLink</a:t>
            </a:r>
            <a:endParaRPr lang="zh-CN" altLang="en-US" sz="4400" b="1" dirty="0">
              <a:latin typeface="Times New Roman" panose="02020603050405020304" charset="0"/>
              <a:ea typeface="MiSans" panose="00000500000000000000" charset="-122"/>
              <a:cs typeface="Times New Roman" panose="02020603050405020304" charset="0"/>
              <a:sym typeface="Arial" panose="020B0604020202020204" pitchFamily="34" charset="0"/>
            </a:endParaRPr>
          </a:p>
        </p:txBody>
      </p:sp>
      <p:pic>
        <p:nvPicPr>
          <p:cNvPr id="45" name="图片 44"/>
          <p:cNvPicPr>
            <a:picLocks noChangeAspect="1"/>
          </p:cNvPicPr>
          <p:nvPr/>
        </p:nvPicPr>
        <p:blipFill>
          <a:blip r:embed="rId1"/>
          <a:stretch>
            <a:fillRect/>
          </a:stretch>
        </p:blipFill>
        <p:spPr>
          <a:xfrm>
            <a:off x="6875706" y="656902"/>
            <a:ext cx="4785361" cy="2249187"/>
          </a:xfrm>
          <a:prstGeom prst="rect">
            <a:avLst/>
          </a:prstGeom>
        </p:spPr>
      </p:pic>
      <p:pic>
        <p:nvPicPr>
          <p:cNvPr id="1028" name="Picture 4" descr="When Wi-Fi doesn't work, try these things first | PCWorl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393" y="1260292"/>
            <a:ext cx="2412842" cy="13572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luetooth-logo-2 - Barthe audi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0058" y="994537"/>
            <a:ext cx="2978600" cy="17871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3613" y="1473763"/>
            <a:ext cx="831477" cy="82870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右箭头图标 Right Arrow Icon素材 - Canva可画"/>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07270" y="1426020"/>
            <a:ext cx="1153457" cy="710949"/>
          </a:xfrm>
          <a:prstGeom prst="rect">
            <a:avLst/>
          </a:prstGeom>
          <a:noFill/>
          <a:extLst>
            <a:ext uri="{909E8E84-426E-40DD-AFC4-6F175D3DCCD1}">
              <a14:hiddenFill xmlns:a14="http://schemas.microsoft.com/office/drawing/2010/main">
                <a:solidFill>
                  <a:srgbClr val="FFFFFF"/>
                </a:solidFill>
              </a14:hiddenFill>
            </a:ext>
          </a:extLst>
        </p:spPr>
      </p:pic>
      <p:sp>
        <p:nvSpPr>
          <p:cNvPr id="53" name="文本框 52"/>
          <p:cNvSpPr txBox="1"/>
          <p:nvPr/>
        </p:nvSpPr>
        <p:spPr>
          <a:xfrm>
            <a:off x="483330" y="3075057"/>
            <a:ext cx="5460231" cy="707886"/>
          </a:xfrm>
          <a:prstGeom prst="rect">
            <a:avLst/>
          </a:prstGeom>
          <a:noFill/>
        </p:spPr>
        <p:txBody>
          <a:bodyPr wrap="square" rtlCol="0">
            <a:spAutoFit/>
          </a:bodyPr>
          <a:lstStyle/>
          <a:p>
            <a:r>
              <a:rPr lang="en-US" altLang="zh-CN" sz="4000" dirty="0">
                <a:latin typeface="Times New Roman" panose="02020603050405020304" charset="0"/>
                <a:cs typeface="Times New Roman" panose="02020603050405020304" charset="0"/>
              </a:rPr>
              <a:t>Low power consumption</a:t>
            </a:r>
            <a:endParaRPr lang="zh-CN" altLang="en-US" sz="4000" dirty="0">
              <a:latin typeface="Times New Roman" panose="02020603050405020304" charset="0"/>
              <a:cs typeface="Times New Roman" panose="02020603050405020304" charset="0"/>
            </a:endParaRPr>
          </a:p>
        </p:txBody>
      </p:sp>
      <p:sp>
        <p:nvSpPr>
          <p:cNvPr id="55" name="文本框 54"/>
          <p:cNvSpPr txBox="1"/>
          <p:nvPr/>
        </p:nvSpPr>
        <p:spPr>
          <a:xfrm>
            <a:off x="6770465" y="3088382"/>
            <a:ext cx="3105780" cy="707886"/>
          </a:xfrm>
          <a:prstGeom prst="rect">
            <a:avLst/>
          </a:prstGeom>
          <a:noFill/>
        </p:spPr>
        <p:txBody>
          <a:bodyPr wrap="square" rtlCol="0">
            <a:spAutoFit/>
          </a:bodyPr>
          <a:lstStyle/>
          <a:p>
            <a:r>
              <a:rPr lang="en-US" altLang="zh-CN" sz="4000" dirty="0">
                <a:latin typeface="Times New Roman" panose="02020603050405020304" charset="0"/>
                <a:cs typeface="Times New Roman" panose="02020603050405020304" charset="0"/>
              </a:rPr>
              <a:t>Higher speed</a:t>
            </a:r>
            <a:endParaRPr lang="zh-CN" altLang="en-US" sz="4000" dirty="0">
              <a:latin typeface="Times New Roman" panose="02020603050405020304" charset="0"/>
              <a:cs typeface="Times New Roman" panose="02020603050405020304" charset="0"/>
            </a:endParaRPr>
          </a:p>
        </p:txBody>
      </p:sp>
      <p:sp>
        <p:nvSpPr>
          <p:cNvPr id="56" name="文本框 55"/>
          <p:cNvSpPr txBox="1"/>
          <p:nvPr/>
        </p:nvSpPr>
        <p:spPr>
          <a:xfrm>
            <a:off x="6770465" y="4803835"/>
            <a:ext cx="3924593" cy="707886"/>
          </a:xfrm>
          <a:prstGeom prst="rect">
            <a:avLst/>
          </a:prstGeom>
          <a:noFill/>
        </p:spPr>
        <p:txBody>
          <a:bodyPr wrap="square" rtlCol="0">
            <a:spAutoFit/>
          </a:bodyPr>
          <a:lstStyle/>
          <a:p>
            <a:r>
              <a:rPr lang="en-US" altLang="zh-CN" sz="4000" dirty="0">
                <a:latin typeface="Times New Roman" panose="02020603050405020304" charset="0"/>
                <a:cs typeface="Times New Roman" panose="02020603050405020304" charset="0"/>
              </a:rPr>
              <a:t>Lower latency</a:t>
            </a:r>
            <a:endParaRPr lang="zh-CN" altLang="en-US" sz="4000" dirty="0">
              <a:latin typeface="Times New Roman" panose="02020603050405020304" charset="0"/>
              <a:cs typeface="Times New Roman" panose="02020603050405020304" charset="0"/>
            </a:endParaRPr>
          </a:p>
        </p:txBody>
      </p:sp>
      <p:sp>
        <p:nvSpPr>
          <p:cNvPr id="57" name="文本框 56"/>
          <p:cNvSpPr txBox="1"/>
          <p:nvPr/>
        </p:nvSpPr>
        <p:spPr>
          <a:xfrm>
            <a:off x="995998" y="4863328"/>
            <a:ext cx="4480854" cy="707886"/>
          </a:xfrm>
          <a:prstGeom prst="rect">
            <a:avLst/>
          </a:prstGeom>
          <a:noFill/>
        </p:spPr>
        <p:txBody>
          <a:bodyPr wrap="square" rtlCol="0">
            <a:spAutoFit/>
          </a:bodyPr>
          <a:lstStyle/>
          <a:p>
            <a:r>
              <a:rPr lang="en-US" altLang="zh-CN" sz="4000" dirty="0">
                <a:latin typeface="Times New Roman" panose="02020603050405020304" charset="0"/>
                <a:cs typeface="Times New Roman" panose="02020603050405020304" charset="0"/>
              </a:rPr>
              <a:t>More stable linkage</a:t>
            </a:r>
            <a:endParaRPr lang="zh-CN" altLang="en-US" sz="4000" dirty="0">
              <a:latin typeface="Times New Roman" panose="02020603050405020304" charset="0"/>
              <a:cs typeface="Times New Roman" panose="02020603050405020304" charset="0"/>
            </a:endParaRPr>
          </a:p>
        </p:txBody>
      </p:sp>
      <p:sp>
        <p:nvSpPr>
          <p:cNvPr id="59" name="矩形 58"/>
          <p:cNvSpPr/>
          <p:nvPr/>
        </p:nvSpPr>
        <p:spPr>
          <a:xfrm>
            <a:off x="2375226" y="3880505"/>
            <a:ext cx="1569661" cy="923330"/>
          </a:xfrm>
          <a:prstGeom prst="rect">
            <a:avLst/>
          </a:prstGeom>
          <a:noFill/>
          <a:ln>
            <a:noFill/>
          </a:ln>
        </p:spPr>
        <p:txBody>
          <a:bodyPr wrap="none" lIns="91440" tIns="45720" rIns="91440" bIns="45720">
            <a:spAutoFit/>
          </a:bodyPr>
          <a:lstStyle/>
          <a:p>
            <a:pPr algn="ctr"/>
            <a:r>
              <a:rPr lang="en-US" altLang="zh-CN" sz="5400" b="0" cap="none" spc="0" dirty="0">
                <a:ln w="0"/>
                <a:effectLst>
                  <a:outerShdw blurRad="38100" dist="25400" dir="5400000" algn="ctr" rotWithShape="0">
                    <a:srgbClr val="6E747A">
                      <a:alpha val="43000"/>
                    </a:srgbClr>
                  </a:outerShdw>
                </a:effectLst>
              </a:rPr>
              <a:t>60%</a:t>
            </a:r>
            <a:endParaRPr lang="zh-CN" altLang="en-US" sz="5400" b="0" cap="none" spc="0" dirty="0">
              <a:ln w="0"/>
              <a:effectLst>
                <a:outerShdw blurRad="38100" dist="25400" dir="5400000" algn="ctr" rotWithShape="0">
                  <a:srgbClr val="6E747A">
                    <a:alpha val="43000"/>
                  </a:srgbClr>
                </a:outerShdw>
              </a:effectLst>
            </a:endParaRPr>
          </a:p>
        </p:txBody>
      </p:sp>
      <p:sp>
        <p:nvSpPr>
          <p:cNvPr id="60" name="矩形 59"/>
          <p:cNvSpPr/>
          <p:nvPr/>
        </p:nvSpPr>
        <p:spPr>
          <a:xfrm>
            <a:off x="7557760" y="5694014"/>
            <a:ext cx="1531189" cy="923330"/>
          </a:xfrm>
          <a:prstGeom prst="rect">
            <a:avLst/>
          </a:prstGeom>
          <a:noFill/>
          <a:ln>
            <a:noFill/>
          </a:ln>
        </p:spPr>
        <p:txBody>
          <a:bodyPr wrap="none" lIns="91440" tIns="45720" rIns="91440" bIns="45720">
            <a:spAutoFit/>
          </a:bodyPr>
          <a:lstStyle/>
          <a:p>
            <a:pPr algn="ctr"/>
            <a:r>
              <a:rPr lang="en-US" altLang="zh-CN" sz="5400" dirty="0">
                <a:ln w="0"/>
                <a:effectLst>
                  <a:outerShdw blurRad="38100" dist="25400" dir="5400000" algn="ctr" rotWithShape="0">
                    <a:srgbClr val="6E747A">
                      <a:alpha val="43000"/>
                    </a:srgbClr>
                  </a:outerShdw>
                </a:effectLst>
              </a:rPr>
              <a:t>1/30</a:t>
            </a:r>
            <a:endParaRPr lang="zh-CN" altLang="en-US" sz="5400" b="0" cap="none" spc="0" dirty="0">
              <a:ln w="0"/>
              <a:effectLst>
                <a:outerShdw blurRad="38100" dist="25400" dir="5400000" algn="ctr" rotWithShape="0">
                  <a:srgbClr val="6E747A">
                    <a:alpha val="43000"/>
                  </a:srgbClr>
                </a:outerShdw>
              </a:effectLst>
            </a:endParaRPr>
          </a:p>
        </p:txBody>
      </p:sp>
      <p:sp>
        <p:nvSpPr>
          <p:cNvPr id="61" name="矩形 60"/>
          <p:cNvSpPr/>
          <p:nvPr/>
        </p:nvSpPr>
        <p:spPr>
          <a:xfrm>
            <a:off x="2250191" y="5729160"/>
            <a:ext cx="1819729" cy="923330"/>
          </a:xfrm>
          <a:prstGeom prst="rect">
            <a:avLst/>
          </a:prstGeom>
          <a:noFill/>
          <a:ln>
            <a:noFill/>
          </a:ln>
        </p:spPr>
        <p:txBody>
          <a:bodyPr wrap="none" lIns="91440" tIns="45720" rIns="91440" bIns="45720">
            <a:spAutoFit/>
          </a:bodyPr>
          <a:lstStyle/>
          <a:p>
            <a:pPr algn="ctr"/>
            <a:r>
              <a:rPr lang="en-US" altLang="zh-CN" sz="5400" dirty="0">
                <a:ln w="0"/>
                <a:effectLst>
                  <a:outerShdw blurRad="38100" dist="25400" dir="5400000" algn="ctr" rotWithShape="0">
                    <a:srgbClr val="6E747A">
                      <a:alpha val="43000"/>
                    </a:srgbClr>
                  </a:outerShdw>
                </a:effectLst>
              </a:rPr>
              <a:t>+7dB</a:t>
            </a:r>
            <a:endParaRPr lang="zh-CN" altLang="en-US" sz="5400" b="0" cap="none" spc="0" dirty="0">
              <a:ln w="0"/>
              <a:effectLst>
                <a:outerShdw blurRad="38100" dist="25400" dir="5400000" algn="ctr" rotWithShape="0">
                  <a:srgbClr val="6E747A">
                    <a:alpha val="43000"/>
                  </a:srgbClr>
                </a:outerShdw>
              </a:effectLst>
            </a:endParaRPr>
          </a:p>
        </p:txBody>
      </p:sp>
      <p:sp>
        <p:nvSpPr>
          <p:cNvPr id="62" name="矩形 61"/>
          <p:cNvSpPr/>
          <p:nvPr/>
        </p:nvSpPr>
        <p:spPr>
          <a:xfrm>
            <a:off x="7789297" y="3799712"/>
            <a:ext cx="915635" cy="923330"/>
          </a:xfrm>
          <a:prstGeom prst="rect">
            <a:avLst/>
          </a:prstGeom>
          <a:noFill/>
          <a:ln>
            <a:noFill/>
          </a:ln>
        </p:spPr>
        <p:txBody>
          <a:bodyPr wrap="none" lIns="91440" tIns="45720" rIns="91440" bIns="45720">
            <a:spAutoFit/>
          </a:bodyPr>
          <a:lstStyle/>
          <a:p>
            <a:pPr algn="ctr"/>
            <a:r>
              <a:rPr lang="en-US" altLang="zh-CN" sz="5400" b="0" cap="none" spc="0" dirty="0">
                <a:ln w="0"/>
                <a:effectLst>
                  <a:outerShdw blurRad="38100" dist="25400" dir="5400000" algn="ctr" rotWithShape="0">
                    <a:srgbClr val="6E747A">
                      <a:alpha val="43000"/>
                    </a:srgbClr>
                  </a:outerShdw>
                </a:effectLst>
              </a:rPr>
              <a:t>6x</a:t>
            </a:r>
            <a:endParaRPr lang="zh-CN" altLang="en-US" sz="5400" b="0" cap="none" spc="0" dirty="0">
              <a:ln w="0"/>
              <a:effectLst>
                <a:outerShdw blurRad="38100" dist="25400" dir="5400000" algn="ctr" rotWithShape="0">
                  <a:srgbClr val="6E747A">
                    <a:alpha val="43000"/>
                  </a:srgbClr>
                </a:outerShdw>
              </a:effectLs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2" name="组合 2051"/>
          <p:cNvGrpSpPr/>
          <p:nvPr/>
        </p:nvGrpSpPr>
        <p:grpSpPr>
          <a:xfrm>
            <a:off x="3000871" y="4309366"/>
            <a:ext cx="6490447" cy="2362928"/>
            <a:chOff x="4413384" y="484458"/>
            <a:chExt cx="6490447" cy="2362928"/>
          </a:xfrm>
        </p:grpSpPr>
        <p:pic>
          <p:nvPicPr>
            <p:cNvPr id="60" name="图片 59"/>
            <p:cNvPicPr>
              <a:picLocks noChangeAspect="1"/>
            </p:cNvPicPr>
            <p:nvPr/>
          </p:nvPicPr>
          <p:blipFill>
            <a:blip r:embed="rId1"/>
            <a:stretch>
              <a:fillRect/>
            </a:stretch>
          </p:blipFill>
          <p:spPr>
            <a:xfrm>
              <a:off x="4413384" y="484458"/>
              <a:ext cx="6490447" cy="2362928"/>
            </a:xfrm>
            <a:prstGeom prst="rect">
              <a:avLst/>
            </a:prstGeom>
          </p:spPr>
        </p:pic>
        <p:sp>
          <p:nvSpPr>
            <p:cNvPr id="61" name="矩形 60"/>
            <p:cNvSpPr/>
            <p:nvPr/>
          </p:nvSpPr>
          <p:spPr>
            <a:xfrm>
              <a:off x="5069435" y="1165396"/>
              <a:ext cx="1945342" cy="86061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62" name="矩形 61"/>
            <p:cNvSpPr/>
            <p:nvPr/>
          </p:nvSpPr>
          <p:spPr>
            <a:xfrm>
              <a:off x="7534728" y="1193749"/>
              <a:ext cx="3261525" cy="86061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048" name="文本框 2047"/>
            <p:cNvSpPr txBox="1"/>
            <p:nvPr/>
          </p:nvSpPr>
          <p:spPr>
            <a:xfrm>
              <a:off x="4751294" y="570839"/>
              <a:ext cx="1559859" cy="523220"/>
            </a:xfrm>
            <a:prstGeom prst="rect">
              <a:avLst/>
            </a:prstGeom>
            <a:noFill/>
          </p:spPr>
          <p:txBody>
            <a:bodyPr wrap="square" rtlCol="0">
              <a:spAutoFit/>
            </a:bodyPr>
            <a:lstStyle/>
            <a:p>
              <a:r>
                <a:rPr lang="en-US" altLang="zh-CN" sz="2800" b="1" dirty="0">
                  <a:latin typeface="Times New Roman" panose="02020603050405020304" charset="0"/>
                  <a:cs typeface="Times New Roman" panose="02020603050405020304" charset="0"/>
                </a:rPr>
                <a:t>Limited</a:t>
              </a:r>
              <a:endParaRPr lang="zh-CN" altLang="en-US" sz="2800" b="1" dirty="0">
                <a:latin typeface="Times New Roman" panose="02020603050405020304" charset="0"/>
                <a:cs typeface="Times New Roman" panose="02020603050405020304" charset="0"/>
              </a:endParaRPr>
            </a:p>
          </p:txBody>
        </p:sp>
        <p:sp>
          <p:nvSpPr>
            <p:cNvPr id="2049" name="文本框 2048"/>
            <p:cNvSpPr txBox="1"/>
            <p:nvPr/>
          </p:nvSpPr>
          <p:spPr>
            <a:xfrm>
              <a:off x="9433617" y="579856"/>
              <a:ext cx="1362636" cy="523220"/>
            </a:xfrm>
            <a:prstGeom prst="rect">
              <a:avLst/>
            </a:prstGeom>
            <a:noFill/>
          </p:spPr>
          <p:txBody>
            <a:bodyPr wrap="square" rtlCol="0">
              <a:spAutoFit/>
            </a:bodyPr>
            <a:lstStyle/>
            <a:p>
              <a:r>
                <a:rPr lang="en-US" altLang="zh-CN" sz="2800" b="1" dirty="0">
                  <a:latin typeface="Times New Roman" panose="02020603050405020304" charset="0"/>
                  <a:cs typeface="Times New Roman" panose="02020603050405020304" charset="0"/>
                </a:rPr>
                <a:t>Unused</a:t>
              </a:r>
              <a:endParaRPr lang="zh-CN" altLang="en-US" sz="2800" b="1" dirty="0">
                <a:latin typeface="Times New Roman" panose="02020603050405020304" charset="0"/>
                <a:cs typeface="Times New Roman" panose="02020603050405020304" charset="0"/>
              </a:endParaRPr>
            </a:p>
          </p:txBody>
        </p:sp>
      </p:grpSp>
      <p:sp>
        <p:nvSpPr>
          <p:cNvPr id="2054" name="文本框 2053"/>
          <p:cNvSpPr txBox="1"/>
          <p:nvPr/>
        </p:nvSpPr>
        <p:spPr>
          <a:xfrm>
            <a:off x="1940732" y="1506856"/>
            <a:ext cx="8951385" cy="2554545"/>
          </a:xfrm>
          <a:prstGeom prst="rect">
            <a:avLst/>
          </a:prstGeom>
          <a:noFill/>
        </p:spPr>
        <p:txBody>
          <a:bodyPr wrap="square">
            <a:spAutoFit/>
          </a:bodyPr>
          <a:lstStyle/>
          <a:p>
            <a:pPr algn="ctr"/>
            <a:r>
              <a:rPr lang="en-US" altLang="zh-CN" sz="3200" dirty="0">
                <a:latin typeface="Times New Roman" panose="02020603050405020304" charset="0"/>
                <a:cs typeface="Times New Roman" panose="02020603050405020304" charset="0"/>
              </a:rPr>
              <a:t>Modern wireless communications are based on electromagnetic waves. </a:t>
            </a:r>
            <a:endParaRPr lang="en-US" altLang="zh-CN" sz="3200" dirty="0">
              <a:latin typeface="Times New Roman" panose="02020603050405020304" charset="0"/>
              <a:cs typeface="Times New Roman" panose="02020603050405020304" charset="0"/>
            </a:endParaRPr>
          </a:p>
          <a:p>
            <a:pPr algn="ctr"/>
            <a:r>
              <a:rPr lang="en-US" altLang="zh-CN" sz="3200" dirty="0">
                <a:latin typeface="Times New Roman" panose="02020603050405020304" charset="0"/>
                <a:cs typeface="Times New Roman" panose="02020603050405020304" charset="0"/>
              </a:rPr>
              <a:t>But electromagnetic waves have limited spectral resources. </a:t>
            </a:r>
            <a:endParaRPr lang="en-US" altLang="zh-CN" sz="3200" dirty="0">
              <a:latin typeface="Times New Roman" panose="02020603050405020304" charset="0"/>
              <a:cs typeface="Times New Roman" panose="02020603050405020304" charset="0"/>
            </a:endParaRPr>
          </a:p>
          <a:p>
            <a:pPr algn="ctr"/>
            <a:r>
              <a:rPr lang="en-US" altLang="zh-CN" sz="3200" dirty="0">
                <a:latin typeface="Times New Roman" panose="02020603050405020304" charset="0"/>
                <a:cs typeface="Times New Roman" panose="02020603050405020304" charset="0"/>
              </a:rPr>
              <a:t>Why not use light waves?</a:t>
            </a:r>
            <a:endParaRPr lang="zh-CN" altLang="en-US" sz="3200" dirty="0">
              <a:latin typeface="Times New Roman" panose="02020603050405020304" charset="0"/>
              <a:cs typeface="Times New Roman" panose="02020603050405020304" charset="0"/>
            </a:endParaRPr>
          </a:p>
        </p:txBody>
      </p:sp>
      <p:pic>
        <p:nvPicPr>
          <p:cNvPr id="2055" name="Picture 2" descr="Li-Fi : Brightening The Future - CPD Technologi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177" y="197899"/>
            <a:ext cx="2327034" cy="13089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flipH="1">
            <a:off x="1728108" y="335091"/>
            <a:ext cx="5210574" cy="1323439"/>
          </a:xfrm>
          <a:prstGeom prst="rect">
            <a:avLst/>
          </a:prstGeom>
          <a:noFill/>
        </p:spPr>
        <p:txBody>
          <a:bodyPr wrap="square" rtlCol="0">
            <a:spAutoFit/>
          </a:bodyPr>
          <a:lstStyle/>
          <a:p>
            <a:pPr defTabSz="914400">
              <a:defRPr/>
            </a:pPr>
            <a:r>
              <a:rPr lang="en-US" altLang="zh-CN" sz="4800" b="1" dirty="0">
                <a:latin typeface="Times New Roman" panose="02020603050405020304" charset="0"/>
                <a:ea typeface="MiSans" panose="00000500000000000000" charset="-122"/>
                <a:cs typeface="Times New Roman" panose="02020603050405020304" charset="0"/>
                <a:sym typeface="Arial" panose="020B0604020202020204" pitchFamily="34" charset="0"/>
              </a:rPr>
              <a:t>Principle is simple</a:t>
            </a:r>
            <a:endParaRPr lang="zh-CN" altLang="en-US" sz="4800" b="1" dirty="0">
              <a:latin typeface="Times New Roman" panose="02020603050405020304" charset="0"/>
              <a:ea typeface="MiSans" panose="00000500000000000000" charset="-122"/>
              <a:cs typeface="Times New Roman" panose="02020603050405020304" charset="0"/>
              <a:sym typeface="Arial" panose="020B0604020202020204" pitchFamily="34" charset="0"/>
            </a:endParaRPr>
          </a:p>
          <a:p>
            <a:pPr defTabSz="914400">
              <a:defRPr/>
            </a:pPr>
            <a:endParaRPr lang="zh-CN" altLang="en-US" sz="3200" b="1" dirty="0">
              <a:latin typeface="MiSans" panose="00000500000000000000" charset="-122"/>
              <a:ea typeface="MiSans" panose="00000500000000000000" charset="-122"/>
              <a:cs typeface="MiSans" panose="00000500000000000000" charset="-122"/>
              <a:sym typeface="Arial" panose="020B0604020202020204" pitchFamily="34" charset="0"/>
            </a:endParaRPr>
          </a:p>
        </p:txBody>
      </p:sp>
      <p:pic>
        <p:nvPicPr>
          <p:cNvPr id="2" name="图片 1"/>
          <p:cNvPicPr>
            <a:picLocks noChangeAspect="1"/>
          </p:cNvPicPr>
          <p:nvPr/>
        </p:nvPicPr>
        <p:blipFill>
          <a:blip r:embed="rId1"/>
          <a:stretch>
            <a:fillRect/>
          </a:stretch>
        </p:blipFill>
        <p:spPr>
          <a:xfrm>
            <a:off x="563205" y="1326812"/>
            <a:ext cx="7836054" cy="4491020"/>
          </a:xfrm>
          <a:prstGeom prst="rect">
            <a:avLst/>
          </a:prstGeom>
        </p:spPr>
      </p:pic>
      <p:pic>
        <p:nvPicPr>
          <p:cNvPr id="7" name="图片 6"/>
          <p:cNvPicPr>
            <a:picLocks noChangeAspect="1"/>
          </p:cNvPicPr>
          <p:nvPr/>
        </p:nvPicPr>
        <p:blipFill>
          <a:blip r:embed="rId2"/>
          <a:stretch>
            <a:fillRect/>
          </a:stretch>
        </p:blipFill>
        <p:spPr>
          <a:xfrm>
            <a:off x="7860926" y="496480"/>
            <a:ext cx="4124885" cy="252992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flipH="1">
            <a:off x="1665355" y="214304"/>
            <a:ext cx="8120670" cy="584775"/>
          </a:xfrm>
          <a:prstGeom prst="rect">
            <a:avLst/>
          </a:prstGeom>
          <a:noFill/>
        </p:spPr>
        <p:txBody>
          <a:bodyPr wrap="square" rtlCol="0">
            <a:spAutoFit/>
          </a:bodyPr>
          <a:lstStyle/>
          <a:p>
            <a:pPr defTabSz="914400">
              <a:defRPr/>
            </a:pPr>
            <a:r>
              <a:rPr lang="en-US" altLang="zh-CN" sz="3200" b="1">
                <a:latin typeface="MiSans" panose="00000500000000000000" charset="-122"/>
                <a:ea typeface="MiSans" panose="00000500000000000000" charset="-122"/>
                <a:cs typeface="MiSans" panose="00000500000000000000" charset="-122"/>
                <a:sym typeface="Arial" panose="020B0604020202020204" pitchFamily="34" charset="0"/>
              </a:rPr>
              <a:t>Principles of Wireless Communication</a:t>
            </a:r>
            <a:endParaRPr lang="en-US" altLang="zh-CN" sz="3200" b="1">
              <a:latin typeface="MiSans" panose="00000500000000000000" charset="-122"/>
              <a:ea typeface="MiSans" panose="00000500000000000000" charset="-122"/>
              <a:cs typeface="MiSans" panose="00000500000000000000" charset="-122"/>
              <a:sym typeface="Arial" panose="020B0604020202020204" pitchFamily="34" charset="0"/>
            </a:endParaRPr>
          </a:p>
        </p:txBody>
      </p:sp>
      <p:grpSp>
        <p:nvGrpSpPr>
          <p:cNvPr id="20" name="组合 19"/>
          <p:cNvGrpSpPr/>
          <p:nvPr/>
        </p:nvGrpSpPr>
        <p:grpSpPr>
          <a:xfrm>
            <a:off x="1041300" y="3181358"/>
            <a:ext cx="1633733" cy="2044132"/>
            <a:chOff x="3295850" y="1895995"/>
            <a:chExt cx="3725149" cy="4660916"/>
          </a:xfrm>
        </p:grpSpPr>
        <p:sp>
          <p:nvSpPr>
            <p:cNvPr id="22" name="圆角矩形 6"/>
            <p:cNvSpPr/>
            <p:nvPr/>
          </p:nvSpPr>
          <p:spPr>
            <a:xfrm rot="2760000">
              <a:off x="3086007" y="2621919"/>
              <a:ext cx="4660916" cy="3209068"/>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Arial" panose="020B0604020202020204" pitchFamily="34" charset="0"/>
                <a:ea typeface="MiSans" panose="00000500000000000000" charset="-122"/>
                <a:cs typeface="+mn-ea"/>
                <a:sym typeface="Arial" panose="020B0604020202020204" pitchFamily="34" charset="0"/>
              </a:endParaRPr>
            </a:p>
          </p:txBody>
        </p:sp>
        <p:sp>
          <p:nvSpPr>
            <p:cNvPr id="23"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392" tIns="45696" rIns="91392" bIns="45696" numCol="1" anchor="t" anchorCtr="0" compatLnSpc="1"/>
            <a:lstStyle/>
            <a:p>
              <a:endParaRPr lang="zh-CN" altLang="en-US" sz="1800">
                <a:solidFill>
                  <a:prstClr val="black"/>
                </a:solidFill>
                <a:latin typeface="Arial" panose="020B0604020202020204" pitchFamily="34" charset="0"/>
                <a:ea typeface="MiSans" panose="00000500000000000000" charset="-122"/>
                <a:cs typeface="+mn-ea"/>
                <a:sym typeface="Arial" panose="020B0604020202020204" pitchFamily="34" charset="0"/>
              </a:endParaRPr>
            </a:p>
          </p:txBody>
        </p:sp>
        <p:sp>
          <p:nvSpPr>
            <p:cNvPr id="24" name="圆角矩形 8"/>
            <p:cNvSpPr/>
            <p:nvPr/>
          </p:nvSpPr>
          <p:spPr>
            <a:xfrm rot="2760000">
              <a:off x="3384391" y="2878566"/>
              <a:ext cx="3953506" cy="2592561"/>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Arial" panose="020B0604020202020204" pitchFamily="34" charset="0"/>
                <a:ea typeface="MiSans" panose="00000500000000000000" charset="-122"/>
                <a:cs typeface="+mn-ea"/>
                <a:sym typeface="Arial" panose="020B0604020202020204" pitchFamily="34" charset="0"/>
              </a:endParaRPr>
            </a:p>
          </p:txBody>
        </p:sp>
        <p:sp>
          <p:nvSpPr>
            <p:cNvPr id="25"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2"/>
            </a:solidFill>
            <a:ln w="25400">
              <a:noFill/>
            </a:ln>
            <a:effectLst>
              <a:outerShdw blurRad="254000" dist="114300" dir="2700000" algn="tl" rotWithShape="0">
                <a:prstClr val="black">
                  <a:alpha val="25000"/>
                </a:prstClr>
              </a:outerShdw>
            </a:effectLst>
          </p:spPr>
          <p:txBody>
            <a:bodyPr vert="horz" wrap="square" lIns="91392" tIns="45696" rIns="91392" bIns="45696" numCol="1" anchor="t" anchorCtr="0" compatLnSpc="1"/>
            <a:lstStyle/>
            <a:p>
              <a:endParaRPr lang="zh-CN" altLang="en-US" sz="1800" dirty="0">
                <a:solidFill>
                  <a:prstClr val="black"/>
                </a:solidFill>
                <a:latin typeface="Arial" panose="020B0604020202020204" pitchFamily="34" charset="0"/>
                <a:ea typeface="MiSans" panose="00000500000000000000" charset="-122"/>
                <a:cs typeface="+mn-ea"/>
                <a:sym typeface="Arial" panose="020B0604020202020204" pitchFamily="34" charset="0"/>
              </a:endParaRPr>
            </a:p>
          </p:txBody>
        </p:sp>
      </p:grpSp>
      <p:grpSp>
        <p:nvGrpSpPr>
          <p:cNvPr id="26" name="组合 25"/>
          <p:cNvGrpSpPr/>
          <p:nvPr/>
        </p:nvGrpSpPr>
        <p:grpSpPr>
          <a:xfrm>
            <a:off x="1013051" y="1421533"/>
            <a:ext cx="1633733" cy="2044132"/>
            <a:chOff x="3295850" y="1895995"/>
            <a:chExt cx="3725149" cy="4660916"/>
          </a:xfrm>
        </p:grpSpPr>
        <p:sp>
          <p:nvSpPr>
            <p:cNvPr id="27" name="圆角矩形 11"/>
            <p:cNvSpPr/>
            <p:nvPr/>
          </p:nvSpPr>
          <p:spPr>
            <a:xfrm rot="2760000">
              <a:off x="3086007" y="2621919"/>
              <a:ext cx="4660916" cy="3209068"/>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Arial" panose="020B0604020202020204" pitchFamily="34" charset="0"/>
                <a:ea typeface="MiSans" panose="00000500000000000000" charset="-122"/>
                <a:cs typeface="+mn-ea"/>
                <a:sym typeface="Arial" panose="020B0604020202020204" pitchFamily="34" charset="0"/>
              </a:endParaRPr>
            </a:p>
          </p:txBody>
        </p:sp>
        <p:sp>
          <p:nvSpPr>
            <p:cNvPr id="28"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392" tIns="45696" rIns="91392" bIns="45696" numCol="1" anchor="t" anchorCtr="0" compatLnSpc="1"/>
            <a:lstStyle/>
            <a:p>
              <a:endParaRPr lang="zh-CN" altLang="en-US" sz="1800">
                <a:solidFill>
                  <a:prstClr val="black"/>
                </a:solidFill>
                <a:latin typeface="Arial" panose="020B0604020202020204" pitchFamily="34" charset="0"/>
                <a:ea typeface="MiSans" panose="00000500000000000000" charset="-122"/>
                <a:cs typeface="+mn-ea"/>
                <a:sym typeface="Arial" panose="020B0604020202020204" pitchFamily="34" charset="0"/>
              </a:endParaRPr>
            </a:p>
          </p:txBody>
        </p:sp>
        <p:sp>
          <p:nvSpPr>
            <p:cNvPr id="29" name="圆角矩形 13"/>
            <p:cNvSpPr/>
            <p:nvPr/>
          </p:nvSpPr>
          <p:spPr>
            <a:xfrm rot="2760000">
              <a:off x="3371510" y="2878566"/>
              <a:ext cx="3953505" cy="2592561"/>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Arial" panose="020B0604020202020204" pitchFamily="34" charset="0"/>
                <a:ea typeface="MiSans" panose="00000500000000000000" charset="-122"/>
                <a:cs typeface="+mn-ea"/>
                <a:sym typeface="Arial" panose="020B0604020202020204" pitchFamily="34" charset="0"/>
              </a:endParaRPr>
            </a:p>
          </p:txBody>
        </p:sp>
        <p:sp>
          <p:nvSpPr>
            <p:cNvPr id="30"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solidFill>
            <a:ln w="25400">
              <a:noFill/>
            </a:ln>
            <a:effectLst>
              <a:outerShdw blurRad="254000" dist="114300" dir="2700000" algn="tl" rotWithShape="0">
                <a:prstClr val="black">
                  <a:alpha val="25000"/>
                </a:prstClr>
              </a:outerShdw>
            </a:effectLst>
          </p:spPr>
          <p:txBody>
            <a:bodyPr vert="horz" wrap="square" lIns="91392" tIns="45696" rIns="91392" bIns="45696" numCol="1" anchor="t" anchorCtr="0" compatLnSpc="1"/>
            <a:lstStyle/>
            <a:p>
              <a:endParaRPr lang="zh-CN" altLang="en-US" sz="1800" dirty="0">
                <a:solidFill>
                  <a:prstClr val="black"/>
                </a:solidFill>
                <a:latin typeface="Arial" panose="020B0604020202020204" pitchFamily="34" charset="0"/>
                <a:ea typeface="MiSans" panose="00000500000000000000" charset="-122"/>
                <a:cs typeface="+mn-ea"/>
                <a:sym typeface="Arial" panose="020B0604020202020204" pitchFamily="34" charset="0"/>
              </a:endParaRPr>
            </a:p>
          </p:txBody>
        </p:sp>
      </p:grpSp>
      <p:sp>
        <p:nvSpPr>
          <p:cNvPr id="31" name="文本框 4"/>
          <p:cNvSpPr txBox="1"/>
          <p:nvPr/>
        </p:nvSpPr>
        <p:spPr>
          <a:xfrm>
            <a:off x="2086752" y="5212977"/>
            <a:ext cx="8462010" cy="462884"/>
          </a:xfrm>
          <a:prstGeom prst="rect">
            <a:avLst/>
          </a:prstGeom>
          <a:noFill/>
        </p:spPr>
        <p:txBody>
          <a:bodyPr wrap="square" rtlCol="0">
            <a:spAutoFit/>
          </a:bodyPr>
          <a:lstStyle/>
          <a:p>
            <a:pPr>
              <a:lnSpc>
                <a:spcPct val="150000"/>
              </a:lnSpc>
              <a:defRPr/>
            </a:pPr>
            <a:r>
              <a:rPr lang="en-US" altLang="zh-CN">
                <a:solidFill>
                  <a:schemeClr val="tx1">
                    <a:lumMod val="75000"/>
                    <a:lumOff val="25000"/>
                  </a:schemeClr>
                </a:solidFill>
                <a:latin typeface="MiSans" panose="00000500000000000000" charset="-122"/>
                <a:ea typeface="MiSans" panose="00000500000000000000" charset="-122"/>
              </a:rPr>
              <a:t>—— Their discoveries laid the foundation for wireless communication!</a:t>
            </a:r>
            <a:endParaRPr lang="zh-CN" altLang="en-US" dirty="0">
              <a:solidFill>
                <a:schemeClr val="tx1">
                  <a:lumMod val="75000"/>
                  <a:lumOff val="25000"/>
                </a:schemeClr>
              </a:solidFill>
              <a:latin typeface="MiSans" panose="00000500000000000000" charset="-122"/>
              <a:ea typeface="MiSans" panose="00000500000000000000" charset="-122"/>
              <a:sym typeface="Arial" panose="020B0604020202020204" pitchFamily="34" charset="0"/>
            </a:endParaRPr>
          </a:p>
        </p:txBody>
      </p:sp>
      <p:sp>
        <p:nvSpPr>
          <p:cNvPr id="32" name="文本框 7"/>
          <p:cNvSpPr txBox="1"/>
          <p:nvPr/>
        </p:nvSpPr>
        <p:spPr>
          <a:xfrm>
            <a:off x="2355150" y="1971732"/>
            <a:ext cx="2537863" cy="616387"/>
          </a:xfrm>
          <a:prstGeom prst="rect">
            <a:avLst/>
          </a:prstGeom>
          <a:noFill/>
        </p:spPr>
        <p:txBody>
          <a:bodyPr wrap="square" rtlCol="0">
            <a:spAutoFit/>
          </a:bodyPr>
          <a:lstStyle/>
          <a:p>
            <a:pPr>
              <a:lnSpc>
                <a:spcPct val="150000"/>
              </a:lnSpc>
            </a:pPr>
            <a:r>
              <a:rPr lang="en-US" altLang="zh-CN" sz="1200">
                <a:latin typeface="MiSans" panose="00000500000000000000" charset="-122"/>
                <a:ea typeface="MiSans" panose="00000500000000000000" charset="-122"/>
                <a:cs typeface="MiSans" panose="00000500000000000000" charset="-122"/>
                <a:sym typeface="Arial" panose="020B0604020202020204" pitchFamily="34" charset="0"/>
              </a:rPr>
              <a:t>Maxwell predicted the existence of waves.</a:t>
            </a:r>
            <a:endParaRPr lang="zh-CN" altLang="en-US" sz="1200" dirty="0">
              <a:latin typeface="MiSans" panose="00000500000000000000" charset="-122"/>
              <a:ea typeface="MiSans" panose="00000500000000000000" charset="-122"/>
              <a:cs typeface="MiSans" panose="00000500000000000000" charset="-122"/>
              <a:sym typeface="Arial" panose="020B0604020202020204" pitchFamily="34" charset="0"/>
            </a:endParaRPr>
          </a:p>
        </p:txBody>
      </p:sp>
      <p:grpSp>
        <p:nvGrpSpPr>
          <p:cNvPr id="33" name="组合 32"/>
          <p:cNvGrpSpPr/>
          <p:nvPr/>
        </p:nvGrpSpPr>
        <p:grpSpPr>
          <a:xfrm>
            <a:off x="1346968" y="1863705"/>
            <a:ext cx="495527" cy="493730"/>
            <a:chOff x="6602606" y="810033"/>
            <a:chExt cx="706229" cy="703668"/>
          </a:xfrm>
          <a:solidFill>
            <a:schemeClr val="bg1"/>
          </a:solidFill>
        </p:grpSpPr>
        <p:sp>
          <p:nvSpPr>
            <p:cNvPr id="34" name="Freeform 9"/>
            <p:cNvSpPr>
              <a:spLocks noEditPoints="1"/>
            </p:cNvSpPr>
            <p:nvPr/>
          </p:nvSpPr>
          <p:spPr bwMode="auto">
            <a:xfrm>
              <a:off x="6697696" y="810033"/>
              <a:ext cx="516048" cy="703668"/>
            </a:xfrm>
            <a:custGeom>
              <a:avLst/>
              <a:gdLst>
                <a:gd name="T0" fmla="*/ 222 w 597"/>
                <a:gd name="T1" fmla="*/ 575 h 814"/>
                <a:gd name="T2" fmla="*/ 253 w 597"/>
                <a:gd name="T3" fmla="*/ 598 h 814"/>
                <a:gd name="T4" fmla="*/ 344 w 597"/>
                <a:gd name="T5" fmla="*/ 598 h 814"/>
                <a:gd name="T6" fmla="*/ 375 w 597"/>
                <a:gd name="T7" fmla="*/ 575 h 814"/>
                <a:gd name="T8" fmla="*/ 414 w 597"/>
                <a:gd name="T9" fmla="*/ 509 h 814"/>
                <a:gd name="T10" fmla="*/ 539 w 597"/>
                <a:gd name="T11" fmla="*/ 298 h 814"/>
                <a:gd name="T12" fmla="*/ 298 w 597"/>
                <a:gd name="T13" fmla="*/ 57 h 814"/>
                <a:gd name="T14" fmla="*/ 57 w 597"/>
                <a:gd name="T15" fmla="*/ 298 h 814"/>
                <a:gd name="T16" fmla="*/ 183 w 597"/>
                <a:gd name="T17" fmla="*/ 509 h 814"/>
                <a:gd name="T18" fmla="*/ 222 w 597"/>
                <a:gd name="T19" fmla="*/ 575 h 814"/>
                <a:gd name="T20" fmla="*/ 354 w 597"/>
                <a:gd name="T21" fmla="*/ 782 h 814"/>
                <a:gd name="T22" fmla="*/ 314 w 597"/>
                <a:gd name="T23" fmla="*/ 814 h 814"/>
                <a:gd name="T24" fmla="*/ 282 w 597"/>
                <a:gd name="T25" fmla="*/ 814 h 814"/>
                <a:gd name="T26" fmla="*/ 242 w 597"/>
                <a:gd name="T27" fmla="*/ 782 h 814"/>
                <a:gd name="T28" fmla="*/ 226 w 597"/>
                <a:gd name="T29" fmla="*/ 782 h 814"/>
                <a:gd name="T30" fmla="*/ 165 w 597"/>
                <a:gd name="T31" fmla="*/ 722 h 814"/>
                <a:gd name="T32" fmla="*/ 165 w 597"/>
                <a:gd name="T33" fmla="*/ 576 h 814"/>
                <a:gd name="T34" fmla="*/ 155 w 597"/>
                <a:gd name="T35" fmla="*/ 559 h 814"/>
                <a:gd name="T36" fmla="*/ 0 w 597"/>
                <a:gd name="T37" fmla="*/ 298 h 814"/>
                <a:gd name="T38" fmla="*/ 298 w 597"/>
                <a:gd name="T39" fmla="*/ 0 h 814"/>
                <a:gd name="T40" fmla="*/ 597 w 597"/>
                <a:gd name="T41" fmla="*/ 298 h 814"/>
                <a:gd name="T42" fmla="*/ 441 w 597"/>
                <a:gd name="T43" fmla="*/ 559 h 814"/>
                <a:gd name="T44" fmla="*/ 431 w 597"/>
                <a:gd name="T45" fmla="*/ 576 h 814"/>
                <a:gd name="T46" fmla="*/ 432 w 597"/>
                <a:gd name="T47" fmla="*/ 722 h 814"/>
                <a:gd name="T48" fmla="*/ 371 w 597"/>
                <a:gd name="T49" fmla="*/ 782 h 814"/>
                <a:gd name="T50" fmla="*/ 354 w 597"/>
                <a:gd name="T51" fmla="*/ 782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7" h="814">
                  <a:moveTo>
                    <a:pt x="222" y="575"/>
                  </a:moveTo>
                  <a:cubicBezTo>
                    <a:pt x="224" y="589"/>
                    <a:pt x="238" y="598"/>
                    <a:pt x="253" y="598"/>
                  </a:cubicBezTo>
                  <a:cubicBezTo>
                    <a:pt x="344" y="598"/>
                    <a:pt x="344" y="598"/>
                    <a:pt x="344" y="598"/>
                  </a:cubicBezTo>
                  <a:cubicBezTo>
                    <a:pt x="358" y="598"/>
                    <a:pt x="373" y="589"/>
                    <a:pt x="375" y="575"/>
                  </a:cubicBezTo>
                  <a:cubicBezTo>
                    <a:pt x="377" y="547"/>
                    <a:pt x="390" y="523"/>
                    <a:pt x="414" y="509"/>
                  </a:cubicBezTo>
                  <a:cubicBezTo>
                    <a:pt x="491" y="467"/>
                    <a:pt x="539" y="386"/>
                    <a:pt x="539" y="298"/>
                  </a:cubicBezTo>
                  <a:cubicBezTo>
                    <a:pt x="539" y="165"/>
                    <a:pt x="431" y="57"/>
                    <a:pt x="298" y="57"/>
                  </a:cubicBezTo>
                  <a:cubicBezTo>
                    <a:pt x="165" y="57"/>
                    <a:pt x="57" y="165"/>
                    <a:pt x="57" y="298"/>
                  </a:cubicBezTo>
                  <a:cubicBezTo>
                    <a:pt x="57" y="386"/>
                    <a:pt x="105" y="467"/>
                    <a:pt x="183" y="509"/>
                  </a:cubicBezTo>
                  <a:cubicBezTo>
                    <a:pt x="207" y="523"/>
                    <a:pt x="219" y="547"/>
                    <a:pt x="222" y="575"/>
                  </a:cubicBezTo>
                  <a:close/>
                  <a:moveTo>
                    <a:pt x="354" y="782"/>
                  </a:moveTo>
                  <a:cubicBezTo>
                    <a:pt x="350" y="800"/>
                    <a:pt x="334" y="814"/>
                    <a:pt x="314" y="814"/>
                  </a:cubicBezTo>
                  <a:cubicBezTo>
                    <a:pt x="282" y="814"/>
                    <a:pt x="282" y="814"/>
                    <a:pt x="282" y="814"/>
                  </a:cubicBezTo>
                  <a:cubicBezTo>
                    <a:pt x="263" y="814"/>
                    <a:pt x="247" y="800"/>
                    <a:pt x="242" y="782"/>
                  </a:cubicBezTo>
                  <a:cubicBezTo>
                    <a:pt x="226" y="782"/>
                    <a:pt x="226" y="782"/>
                    <a:pt x="226" y="782"/>
                  </a:cubicBezTo>
                  <a:cubicBezTo>
                    <a:pt x="193" y="782"/>
                    <a:pt x="165" y="755"/>
                    <a:pt x="165" y="722"/>
                  </a:cubicBezTo>
                  <a:cubicBezTo>
                    <a:pt x="165" y="576"/>
                    <a:pt x="165" y="576"/>
                    <a:pt x="165" y="576"/>
                  </a:cubicBezTo>
                  <a:cubicBezTo>
                    <a:pt x="165" y="569"/>
                    <a:pt x="162" y="563"/>
                    <a:pt x="155" y="559"/>
                  </a:cubicBezTo>
                  <a:cubicBezTo>
                    <a:pt x="60" y="507"/>
                    <a:pt x="0" y="407"/>
                    <a:pt x="0" y="298"/>
                  </a:cubicBezTo>
                  <a:cubicBezTo>
                    <a:pt x="0" y="133"/>
                    <a:pt x="134" y="0"/>
                    <a:pt x="298" y="0"/>
                  </a:cubicBezTo>
                  <a:cubicBezTo>
                    <a:pt x="463" y="0"/>
                    <a:pt x="597" y="133"/>
                    <a:pt x="597" y="298"/>
                  </a:cubicBezTo>
                  <a:cubicBezTo>
                    <a:pt x="597" y="407"/>
                    <a:pt x="537" y="507"/>
                    <a:pt x="441" y="559"/>
                  </a:cubicBezTo>
                  <a:cubicBezTo>
                    <a:pt x="435" y="563"/>
                    <a:pt x="431" y="569"/>
                    <a:pt x="431" y="576"/>
                  </a:cubicBezTo>
                  <a:cubicBezTo>
                    <a:pt x="432" y="722"/>
                    <a:pt x="432" y="722"/>
                    <a:pt x="432" y="722"/>
                  </a:cubicBezTo>
                  <a:cubicBezTo>
                    <a:pt x="432" y="755"/>
                    <a:pt x="404" y="782"/>
                    <a:pt x="371" y="782"/>
                  </a:cubicBezTo>
                  <a:cubicBezTo>
                    <a:pt x="354" y="782"/>
                    <a:pt x="354" y="782"/>
                    <a:pt x="354" y="7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latin typeface="Arial" panose="020B0604020202020204" pitchFamily="34" charset="0"/>
                <a:ea typeface="MiSans" panose="00000500000000000000" charset="-122"/>
                <a:cs typeface="+mn-ea"/>
                <a:sym typeface="Arial" panose="020B0604020202020204" pitchFamily="34" charset="0"/>
              </a:endParaRPr>
            </a:p>
          </p:txBody>
        </p:sp>
        <p:sp>
          <p:nvSpPr>
            <p:cNvPr id="35" name="Freeform 10"/>
            <p:cNvSpPr>
              <a:spLocks noEditPoints="1"/>
            </p:cNvSpPr>
            <p:nvPr/>
          </p:nvSpPr>
          <p:spPr bwMode="auto">
            <a:xfrm>
              <a:off x="6602606" y="878425"/>
              <a:ext cx="706229" cy="373412"/>
            </a:xfrm>
            <a:custGeom>
              <a:avLst/>
              <a:gdLst>
                <a:gd name="T0" fmla="*/ 699 w 817"/>
                <a:gd name="T1" fmla="*/ 406 h 432"/>
                <a:gd name="T2" fmla="*/ 692 w 817"/>
                <a:gd name="T3" fmla="*/ 380 h 432"/>
                <a:gd name="T4" fmla="*/ 718 w 817"/>
                <a:gd name="T5" fmla="*/ 373 h 432"/>
                <a:gd name="T6" fmla="*/ 755 w 817"/>
                <a:gd name="T7" fmla="*/ 394 h 432"/>
                <a:gd name="T8" fmla="*/ 762 w 817"/>
                <a:gd name="T9" fmla="*/ 420 h 432"/>
                <a:gd name="T10" fmla="*/ 736 w 817"/>
                <a:gd name="T11" fmla="*/ 427 h 432"/>
                <a:gd name="T12" fmla="*/ 699 w 817"/>
                <a:gd name="T13" fmla="*/ 406 h 432"/>
                <a:gd name="T14" fmla="*/ 718 w 817"/>
                <a:gd name="T15" fmla="*/ 59 h 432"/>
                <a:gd name="T16" fmla="*/ 692 w 817"/>
                <a:gd name="T17" fmla="*/ 52 h 432"/>
                <a:gd name="T18" fmla="*/ 699 w 817"/>
                <a:gd name="T19" fmla="*/ 26 h 432"/>
                <a:gd name="T20" fmla="*/ 736 w 817"/>
                <a:gd name="T21" fmla="*/ 5 h 432"/>
                <a:gd name="T22" fmla="*/ 762 w 817"/>
                <a:gd name="T23" fmla="*/ 12 h 432"/>
                <a:gd name="T24" fmla="*/ 755 w 817"/>
                <a:gd name="T25" fmla="*/ 38 h 432"/>
                <a:gd name="T26" fmla="*/ 718 w 817"/>
                <a:gd name="T27" fmla="*/ 59 h 432"/>
                <a:gd name="T28" fmla="*/ 755 w 817"/>
                <a:gd name="T29" fmla="*/ 235 h 432"/>
                <a:gd name="T30" fmla="*/ 736 w 817"/>
                <a:gd name="T31" fmla="*/ 216 h 432"/>
                <a:gd name="T32" fmla="*/ 755 w 817"/>
                <a:gd name="T33" fmla="*/ 197 h 432"/>
                <a:gd name="T34" fmla="*/ 798 w 817"/>
                <a:gd name="T35" fmla="*/ 197 h 432"/>
                <a:gd name="T36" fmla="*/ 817 w 817"/>
                <a:gd name="T37" fmla="*/ 216 h 432"/>
                <a:gd name="T38" fmla="*/ 798 w 817"/>
                <a:gd name="T39" fmla="*/ 235 h 432"/>
                <a:gd name="T40" fmla="*/ 755 w 817"/>
                <a:gd name="T41" fmla="*/ 235 h 432"/>
                <a:gd name="T42" fmla="*/ 118 w 817"/>
                <a:gd name="T43" fmla="*/ 26 h 432"/>
                <a:gd name="T44" fmla="*/ 124 w 817"/>
                <a:gd name="T45" fmla="*/ 52 h 432"/>
                <a:gd name="T46" fmla="*/ 98 w 817"/>
                <a:gd name="T47" fmla="*/ 59 h 432"/>
                <a:gd name="T48" fmla="*/ 62 w 817"/>
                <a:gd name="T49" fmla="*/ 38 h 432"/>
                <a:gd name="T50" fmla="*/ 55 w 817"/>
                <a:gd name="T51" fmla="*/ 12 h 432"/>
                <a:gd name="T52" fmla="*/ 81 w 817"/>
                <a:gd name="T53" fmla="*/ 5 h 432"/>
                <a:gd name="T54" fmla="*/ 118 w 817"/>
                <a:gd name="T55" fmla="*/ 26 h 432"/>
                <a:gd name="T56" fmla="*/ 98 w 817"/>
                <a:gd name="T57" fmla="*/ 373 h 432"/>
                <a:gd name="T58" fmla="*/ 124 w 817"/>
                <a:gd name="T59" fmla="*/ 380 h 432"/>
                <a:gd name="T60" fmla="*/ 118 w 817"/>
                <a:gd name="T61" fmla="*/ 406 h 432"/>
                <a:gd name="T62" fmla="*/ 81 w 817"/>
                <a:gd name="T63" fmla="*/ 427 h 432"/>
                <a:gd name="T64" fmla="*/ 55 w 817"/>
                <a:gd name="T65" fmla="*/ 420 h 432"/>
                <a:gd name="T66" fmla="*/ 62 w 817"/>
                <a:gd name="T67" fmla="*/ 394 h 432"/>
                <a:gd name="T68" fmla="*/ 98 w 817"/>
                <a:gd name="T69" fmla="*/ 373 h 432"/>
                <a:gd name="T70" fmla="*/ 62 w 817"/>
                <a:gd name="T71" fmla="*/ 197 h 432"/>
                <a:gd name="T72" fmla="*/ 81 w 817"/>
                <a:gd name="T73" fmla="*/ 216 h 432"/>
                <a:gd name="T74" fmla="*/ 62 w 817"/>
                <a:gd name="T75" fmla="*/ 235 h 432"/>
                <a:gd name="T76" fmla="*/ 19 w 817"/>
                <a:gd name="T77" fmla="*/ 235 h 432"/>
                <a:gd name="T78" fmla="*/ 0 w 817"/>
                <a:gd name="T79" fmla="*/ 216 h 432"/>
                <a:gd name="T80" fmla="*/ 19 w 817"/>
                <a:gd name="T81" fmla="*/ 197 h 432"/>
                <a:gd name="T82" fmla="*/ 62 w 817"/>
                <a:gd name="T83" fmla="*/ 19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7" h="432">
                  <a:moveTo>
                    <a:pt x="699" y="406"/>
                  </a:moveTo>
                  <a:cubicBezTo>
                    <a:pt x="690" y="401"/>
                    <a:pt x="687" y="389"/>
                    <a:pt x="692" y="380"/>
                  </a:cubicBezTo>
                  <a:cubicBezTo>
                    <a:pt x="698" y="371"/>
                    <a:pt x="709" y="368"/>
                    <a:pt x="718" y="373"/>
                  </a:cubicBezTo>
                  <a:cubicBezTo>
                    <a:pt x="755" y="394"/>
                    <a:pt x="755" y="394"/>
                    <a:pt x="755" y="394"/>
                  </a:cubicBezTo>
                  <a:cubicBezTo>
                    <a:pt x="764" y="399"/>
                    <a:pt x="767" y="411"/>
                    <a:pt x="762" y="420"/>
                  </a:cubicBezTo>
                  <a:cubicBezTo>
                    <a:pt x="757" y="429"/>
                    <a:pt x="745" y="432"/>
                    <a:pt x="736" y="427"/>
                  </a:cubicBezTo>
                  <a:cubicBezTo>
                    <a:pt x="699" y="406"/>
                    <a:pt x="699" y="406"/>
                    <a:pt x="699" y="406"/>
                  </a:cubicBezTo>
                  <a:close/>
                  <a:moveTo>
                    <a:pt x="718" y="59"/>
                  </a:moveTo>
                  <a:cubicBezTo>
                    <a:pt x="709" y="64"/>
                    <a:pt x="698" y="61"/>
                    <a:pt x="692" y="52"/>
                  </a:cubicBezTo>
                  <a:cubicBezTo>
                    <a:pt x="687" y="43"/>
                    <a:pt x="690" y="31"/>
                    <a:pt x="699" y="26"/>
                  </a:cubicBezTo>
                  <a:cubicBezTo>
                    <a:pt x="736" y="5"/>
                    <a:pt x="736" y="5"/>
                    <a:pt x="736" y="5"/>
                  </a:cubicBezTo>
                  <a:cubicBezTo>
                    <a:pt x="745" y="0"/>
                    <a:pt x="757" y="3"/>
                    <a:pt x="762" y="12"/>
                  </a:cubicBezTo>
                  <a:cubicBezTo>
                    <a:pt x="767" y="21"/>
                    <a:pt x="764" y="32"/>
                    <a:pt x="755" y="38"/>
                  </a:cubicBezTo>
                  <a:cubicBezTo>
                    <a:pt x="718" y="59"/>
                    <a:pt x="718" y="59"/>
                    <a:pt x="718" y="59"/>
                  </a:cubicBezTo>
                  <a:close/>
                  <a:moveTo>
                    <a:pt x="755" y="235"/>
                  </a:moveTo>
                  <a:cubicBezTo>
                    <a:pt x="745" y="235"/>
                    <a:pt x="736" y="226"/>
                    <a:pt x="736" y="216"/>
                  </a:cubicBezTo>
                  <a:cubicBezTo>
                    <a:pt x="736" y="205"/>
                    <a:pt x="745" y="197"/>
                    <a:pt x="755" y="197"/>
                  </a:cubicBezTo>
                  <a:cubicBezTo>
                    <a:pt x="798" y="197"/>
                    <a:pt x="798" y="197"/>
                    <a:pt x="798" y="197"/>
                  </a:cubicBezTo>
                  <a:cubicBezTo>
                    <a:pt x="808" y="197"/>
                    <a:pt x="817" y="205"/>
                    <a:pt x="817" y="216"/>
                  </a:cubicBezTo>
                  <a:cubicBezTo>
                    <a:pt x="817" y="226"/>
                    <a:pt x="808" y="235"/>
                    <a:pt x="798" y="235"/>
                  </a:cubicBezTo>
                  <a:cubicBezTo>
                    <a:pt x="755" y="235"/>
                    <a:pt x="755" y="235"/>
                    <a:pt x="755" y="235"/>
                  </a:cubicBezTo>
                  <a:close/>
                  <a:moveTo>
                    <a:pt x="118" y="26"/>
                  </a:moveTo>
                  <a:cubicBezTo>
                    <a:pt x="127" y="31"/>
                    <a:pt x="130" y="43"/>
                    <a:pt x="124" y="52"/>
                  </a:cubicBezTo>
                  <a:cubicBezTo>
                    <a:pt x="119" y="61"/>
                    <a:pt x="108" y="64"/>
                    <a:pt x="98" y="59"/>
                  </a:cubicBezTo>
                  <a:cubicBezTo>
                    <a:pt x="62" y="38"/>
                    <a:pt x="62" y="38"/>
                    <a:pt x="62" y="38"/>
                  </a:cubicBezTo>
                  <a:cubicBezTo>
                    <a:pt x="53" y="32"/>
                    <a:pt x="49" y="21"/>
                    <a:pt x="55" y="12"/>
                  </a:cubicBezTo>
                  <a:cubicBezTo>
                    <a:pt x="60" y="3"/>
                    <a:pt x="72" y="0"/>
                    <a:pt x="81" y="5"/>
                  </a:cubicBezTo>
                  <a:cubicBezTo>
                    <a:pt x="118" y="26"/>
                    <a:pt x="118" y="26"/>
                    <a:pt x="118" y="26"/>
                  </a:cubicBezTo>
                  <a:close/>
                  <a:moveTo>
                    <a:pt x="98" y="373"/>
                  </a:moveTo>
                  <a:cubicBezTo>
                    <a:pt x="108" y="368"/>
                    <a:pt x="119" y="371"/>
                    <a:pt x="124" y="380"/>
                  </a:cubicBezTo>
                  <a:cubicBezTo>
                    <a:pt x="130" y="389"/>
                    <a:pt x="127" y="401"/>
                    <a:pt x="118" y="406"/>
                  </a:cubicBezTo>
                  <a:cubicBezTo>
                    <a:pt x="81" y="427"/>
                    <a:pt x="81" y="427"/>
                    <a:pt x="81" y="427"/>
                  </a:cubicBezTo>
                  <a:cubicBezTo>
                    <a:pt x="72" y="432"/>
                    <a:pt x="60" y="429"/>
                    <a:pt x="55" y="420"/>
                  </a:cubicBezTo>
                  <a:cubicBezTo>
                    <a:pt x="49" y="411"/>
                    <a:pt x="53" y="399"/>
                    <a:pt x="62" y="394"/>
                  </a:cubicBezTo>
                  <a:cubicBezTo>
                    <a:pt x="98" y="373"/>
                    <a:pt x="98" y="373"/>
                    <a:pt x="98" y="373"/>
                  </a:cubicBezTo>
                  <a:close/>
                  <a:moveTo>
                    <a:pt x="62" y="197"/>
                  </a:moveTo>
                  <a:cubicBezTo>
                    <a:pt x="72" y="197"/>
                    <a:pt x="81" y="205"/>
                    <a:pt x="81" y="216"/>
                  </a:cubicBezTo>
                  <a:cubicBezTo>
                    <a:pt x="81" y="226"/>
                    <a:pt x="72" y="235"/>
                    <a:pt x="62" y="235"/>
                  </a:cubicBezTo>
                  <a:cubicBezTo>
                    <a:pt x="19" y="235"/>
                    <a:pt x="19" y="235"/>
                    <a:pt x="19" y="235"/>
                  </a:cubicBezTo>
                  <a:cubicBezTo>
                    <a:pt x="9" y="235"/>
                    <a:pt x="0" y="226"/>
                    <a:pt x="0" y="216"/>
                  </a:cubicBezTo>
                  <a:cubicBezTo>
                    <a:pt x="0" y="205"/>
                    <a:pt x="9" y="197"/>
                    <a:pt x="19" y="197"/>
                  </a:cubicBezTo>
                  <a:cubicBezTo>
                    <a:pt x="62" y="197"/>
                    <a:pt x="62" y="197"/>
                    <a:pt x="62"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latin typeface="Arial" panose="020B0604020202020204" pitchFamily="34" charset="0"/>
                <a:ea typeface="MiSans" panose="00000500000000000000" charset="-122"/>
                <a:cs typeface="+mn-ea"/>
                <a:sym typeface="Arial" panose="020B0604020202020204" pitchFamily="34" charset="0"/>
              </a:endParaRPr>
            </a:p>
          </p:txBody>
        </p:sp>
        <p:sp>
          <p:nvSpPr>
            <p:cNvPr id="36" name="Freeform 11"/>
            <p:cNvSpPr/>
            <p:nvPr/>
          </p:nvSpPr>
          <p:spPr bwMode="auto">
            <a:xfrm>
              <a:off x="6829360" y="958521"/>
              <a:ext cx="253087" cy="253452"/>
            </a:xfrm>
            <a:custGeom>
              <a:avLst/>
              <a:gdLst>
                <a:gd name="T0" fmla="*/ 3 w 293"/>
                <a:gd name="T1" fmla="*/ 38 h 293"/>
                <a:gd name="T2" fmla="*/ 16 w 293"/>
                <a:gd name="T3" fmla="*/ 15 h 293"/>
                <a:gd name="T4" fmla="*/ 39 w 293"/>
                <a:gd name="T5" fmla="*/ 28 h 293"/>
                <a:gd name="T6" fmla="*/ 50 w 293"/>
                <a:gd name="T7" fmla="*/ 65 h 293"/>
                <a:gd name="T8" fmla="*/ 91 w 293"/>
                <a:gd name="T9" fmla="*/ 53 h 293"/>
                <a:gd name="T10" fmla="*/ 91 w 293"/>
                <a:gd name="T11" fmla="*/ 53 h 293"/>
                <a:gd name="T12" fmla="*/ 127 w 293"/>
                <a:gd name="T13" fmla="*/ 48 h 293"/>
                <a:gd name="T14" fmla="*/ 127 w 293"/>
                <a:gd name="T15" fmla="*/ 19 h 293"/>
                <a:gd name="T16" fmla="*/ 146 w 293"/>
                <a:gd name="T17" fmla="*/ 0 h 293"/>
                <a:gd name="T18" fmla="*/ 165 w 293"/>
                <a:gd name="T19" fmla="*/ 19 h 293"/>
                <a:gd name="T20" fmla="*/ 165 w 293"/>
                <a:gd name="T21" fmla="*/ 48 h 293"/>
                <a:gd name="T22" fmla="*/ 202 w 293"/>
                <a:gd name="T23" fmla="*/ 53 h 293"/>
                <a:gd name="T24" fmla="*/ 202 w 293"/>
                <a:gd name="T25" fmla="*/ 53 h 293"/>
                <a:gd name="T26" fmla="*/ 202 w 293"/>
                <a:gd name="T27" fmla="*/ 53 h 293"/>
                <a:gd name="T28" fmla="*/ 242 w 293"/>
                <a:gd name="T29" fmla="*/ 65 h 293"/>
                <a:gd name="T30" fmla="*/ 253 w 293"/>
                <a:gd name="T31" fmla="*/ 28 h 293"/>
                <a:gd name="T32" fmla="*/ 277 w 293"/>
                <a:gd name="T33" fmla="*/ 15 h 293"/>
                <a:gd name="T34" fmla="*/ 290 w 293"/>
                <a:gd name="T35" fmla="*/ 38 h 293"/>
                <a:gd name="T36" fmla="*/ 220 w 293"/>
                <a:gd name="T37" fmla="*/ 278 h 293"/>
                <a:gd name="T38" fmla="*/ 196 w 293"/>
                <a:gd name="T39" fmla="*/ 290 h 293"/>
                <a:gd name="T40" fmla="*/ 183 w 293"/>
                <a:gd name="T41" fmla="*/ 267 h 293"/>
                <a:gd name="T42" fmla="*/ 232 w 293"/>
                <a:gd name="T43" fmla="*/ 102 h 293"/>
                <a:gd name="T44" fmla="*/ 194 w 293"/>
                <a:gd name="T45" fmla="*/ 90 h 293"/>
                <a:gd name="T46" fmla="*/ 194 w 293"/>
                <a:gd name="T47" fmla="*/ 90 h 293"/>
                <a:gd name="T48" fmla="*/ 165 w 293"/>
                <a:gd name="T49" fmla="*/ 86 h 293"/>
                <a:gd name="T50" fmla="*/ 165 w 293"/>
                <a:gd name="T51" fmla="*/ 132 h 293"/>
                <a:gd name="T52" fmla="*/ 146 w 293"/>
                <a:gd name="T53" fmla="*/ 151 h 293"/>
                <a:gd name="T54" fmla="*/ 127 w 293"/>
                <a:gd name="T55" fmla="*/ 132 h 293"/>
                <a:gd name="T56" fmla="*/ 127 w 293"/>
                <a:gd name="T57" fmla="*/ 86 h 293"/>
                <a:gd name="T58" fmla="*/ 99 w 293"/>
                <a:gd name="T59" fmla="*/ 90 h 293"/>
                <a:gd name="T60" fmla="*/ 99 w 293"/>
                <a:gd name="T61" fmla="*/ 90 h 293"/>
                <a:gd name="T62" fmla="*/ 61 w 293"/>
                <a:gd name="T63" fmla="*/ 102 h 293"/>
                <a:gd name="T64" fmla="*/ 109 w 293"/>
                <a:gd name="T65" fmla="*/ 267 h 293"/>
                <a:gd name="T66" fmla="*/ 96 w 293"/>
                <a:gd name="T67" fmla="*/ 290 h 293"/>
                <a:gd name="T68" fmla="*/ 73 w 293"/>
                <a:gd name="T69" fmla="*/ 278 h 293"/>
                <a:gd name="T70" fmla="*/ 3 w 293"/>
                <a:gd name="T71" fmla="*/ 3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3" h="293">
                  <a:moveTo>
                    <a:pt x="3" y="38"/>
                  </a:moveTo>
                  <a:cubicBezTo>
                    <a:pt x="0" y="28"/>
                    <a:pt x="6" y="18"/>
                    <a:pt x="16" y="15"/>
                  </a:cubicBezTo>
                  <a:cubicBezTo>
                    <a:pt x="26" y="12"/>
                    <a:pt x="37" y="18"/>
                    <a:pt x="39" y="28"/>
                  </a:cubicBezTo>
                  <a:cubicBezTo>
                    <a:pt x="50" y="65"/>
                    <a:pt x="50" y="65"/>
                    <a:pt x="50" y="65"/>
                  </a:cubicBezTo>
                  <a:cubicBezTo>
                    <a:pt x="63" y="60"/>
                    <a:pt x="77" y="56"/>
                    <a:pt x="91" y="53"/>
                  </a:cubicBezTo>
                  <a:cubicBezTo>
                    <a:pt x="91" y="53"/>
                    <a:pt x="91" y="53"/>
                    <a:pt x="91" y="53"/>
                  </a:cubicBezTo>
                  <a:cubicBezTo>
                    <a:pt x="103" y="50"/>
                    <a:pt x="115" y="49"/>
                    <a:pt x="127" y="48"/>
                  </a:cubicBezTo>
                  <a:cubicBezTo>
                    <a:pt x="127" y="19"/>
                    <a:pt x="127" y="19"/>
                    <a:pt x="127" y="19"/>
                  </a:cubicBezTo>
                  <a:cubicBezTo>
                    <a:pt x="127" y="8"/>
                    <a:pt x="136" y="0"/>
                    <a:pt x="146" y="0"/>
                  </a:cubicBezTo>
                  <a:cubicBezTo>
                    <a:pt x="157" y="0"/>
                    <a:pt x="165" y="8"/>
                    <a:pt x="165" y="19"/>
                  </a:cubicBezTo>
                  <a:cubicBezTo>
                    <a:pt x="165" y="48"/>
                    <a:pt x="165" y="48"/>
                    <a:pt x="165" y="48"/>
                  </a:cubicBezTo>
                  <a:cubicBezTo>
                    <a:pt x="178" y="49"/>
                    <a:pt x="190" y="50"/>
                    <a:pt x="202" y="53"/>
                  </a:cubicBezTo>
                  <a:cubicBezTo>
                    <a:pt x="202" y="53"/>
                    <a:pt x="202" y="53"/>
                    <a:pt x="202" y="53"/>
                  </a:cubicBezTo>
                  <a:cubicBezTo>
                    <a:pt x="202" y="53"/>
                    <a:pt x="202" y="53"/>
                    <a:pt x="202" y="53"/>
                  </a:cubicBezTo>
                  <a:cubicBezTo>
                    <a:pt x="216" y="56"/>
                    <a:pt x="229" y="60"/>
                    <a:pt x="242" y="65"/>
                  </a:cubicBezTo>
                  <a:cubicBezTo>
                    <a:pt x="253" y="28"/>
                    <a:pt x="253" y="28"/>
                    <a:pt x="253" y="28"/>
                  </a:cubicBezTo>
                  <a:cubicBezTo>
                    <a:pt x="256" y="18"/>
                    <a:pt x="267" y="12"/>
                    <a:pt x="277" y="15"/>
                  </a:cubicBezTo>
                  <a:cubicBezTo>
                    <a:pt x="287" y="18"/>
                    <a:pt x="293" y="28"/>
                    <a:pt x="290" y="38"/>
                  </a:cubicBezTo>
                  <a:cubicBezTo>
                    <a:pt x="220" y="278"/>
                    <a:pt x="220" y="278"/>
                    <a:pt x="220" y="278"/>
                  </a:cubicBezTo>
                  <a:cubicBezTo>
                    <a:pt x="217" y="288"/>
                    <a:pt x="206" y="293"/>
                    <a:pt x="196" y="290"/>
                  </a:cubicBezTo>
                  <a:cubicBezTo>
                    <a:pt x="186" y="288"/>
                    <a:pt x="180" y="277"/>
                    <a:pt x="183" y="267"/>
                  </a:cubicBezTo>
                  <a:cubicBezTo>
                    <a:pt x="232" y="102"/>
                    <a:pt x="232" y="102"/>
                    <a:pt x="232" y="102"/>
                  </a:cubicBezTo>
                  <a:cubicBezTo>
                    <a:pt x="220" y="97"/>
                    <a:pt x="207" y="93"/>
                    <a:pt x="194" y="90"/>
                  </a:cubicBezTo>
                  <a:cubicBezTo>
                    <a:pt x="194" y="90"/>
                    <a:pt x="194" y="90"/>
                    <a:pt x="194" y="90"/>
                  </a:cubicBezTo>
                  <a:cubicBezTo>
                    <a:pt x="185" y="88"/>
                    <a:pt x="175" y="87"/>
                    <a:pt x="165" y="86"/>
                  </a:cubicBezTo>
                  <a:cubicBezTo>
                    <a:pt x="165" y="132"/>
                    <a:pt x="165" y="132"/>
                    <a:pt x="165" y="132"/>
                  </a:cubicBezTo>
                  <a:cubicBezTo>
                    <a:pt x="165" y="143"/>
                    <a:pt x="157" y="151"/>
                    <a:pt x="146" y="151"/>
                  </a:cubicBezTo>
                  <a:cubicBezTo>
                    <a:pt x="136" y="151"/>
                    <a:pt x="127" y="143"/>
                    <a:pt x="127" y="132"/>
                  </a:cubicBezTo>
                  <a:cubicBezTo>
                    <a:pt x="127" y="86"/>
                    <a:pt x="127" y="86"/>
                    <a:pt x="127" y="86"/>
                  </a:cubicBezTo>
                  <a:cubicBezTo>
                    <a:pt x="118" y="87"/>
                    <a:pt x="108" y="88"/>
                    <a:pt x="99" y="90"/>
                  </a:cubicBezTo>
                  <a:cubicBezTo>
                    <a:pt x="99" y="90"/>
                    <a:pt x="99" y="90"/>
                    <a:pt x="99" y="90"/>
                  </a:cubicBezTo>
                  <a:cubicBezTo>
                    <a:pt x="85" y="93"/>
                    <a:pt x="73" y="97"/>
                    <a:pt x="61" y="102"/>
                  </a:cubicBezTo>
                  <a:cubicBezTo>
                    <a:pt x="109" y="267"/>
                    <a:pt x="109" y="267"/>
                    <a:pt x="109" y="267"/>
                  </a:cubicBezTo>
                  <a:cubicBezTo>
                    <a:pt x="112" y="277"/>
                    <a:pt x="106" y="288"/>
                    <a:pt x="96" y="290"/>
                  </a:cubicBezTo>
                  <a:cubicBezTo>
                    <a:pt x="86" y="293"/>
                    <a:pt x="76" y="288"/>
                    <a:pt x="73" y="278"/>
                  </a:cubicBezTo>
                  <a:cubicBezTo>
                    <a:pt x="3" y="38"/>
                    <a:pt x="3" y="38"/>
                    <a:pt x="3"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latin typeface="Arial" panose="020B0604020202020204" pitchFamily="34" charset="0"/>
                <a:ea typeface="MiSans" panose="00000500000000000000" charset="-122"/>
                <a:cs typeface="+mn-ea"/>
                <a:sym typeface="Arial" panose="020B0604020202020204" pitchFamily="34" charset="0"/>
              </a:endParaRPr>
            </a:p>
          </p:txBody>
        </p:sp>
      </p:grpSp>
      <p:grpSp>
        <p:nvGrpSpPr>
          <p:cNvPr id="37" name="组合 36"/>
          <p:cNvGrpSpPr/>
          <p:nvPr/>
        </p:nvGrpSpPr>
        <p:grpSpPr>
          <a:xfrm>
            <a:off x="1383561" y="3611666"/>
            <a:ext cx="485840" cy="489126"/>
            <a:chOff x="8026400" y="804913"/>
            <a:chExt cx="702937" cy="707692"/>
          </a:xfrm>
          <a:solidFill>
            <a:schemeClr val="bg1"/>
          </a:solidFill>
        </p:grpSpPr>
        <p:sp>
          <p:nvSpPr>
            <p:cNvPr id="38" name="Freeform 12"/>
            <p:cNvSpPr/>
            <p:nvPr/>
          </p:nvSpPr>
          <p:spPr bwMode="auto">
            <a:xfrm>
              <a:off x="8268515" y="1320961"/>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latin typeface="Arial" panose="020B0604020202020204" pitchFamily="34" charset="0"/>
                <a:ea typeface="MiSans" panose="00000500000000000000" charset="-122"/>
                <a:cs typeface="+mn-ea"/>
                <a:sym typeface="Arial" panose="020B0604020202020204" pitchFamily="34" charset="0"/>
              </a:endParaRPr>
            </a:p>
          </p:txBody>
        </p:sp>
        <p:sp>
          <p:nvSpPr>
            <p:cNvPr id="39" name="Freeform 13"/>
            <p:cNvSpPr>
              <a:spLocks noEditPoints="1"/>
            </p:cNvSpPr>
            <p:nvPr/>
          </p:nvSpPr>
          <p:spPr bwMode="auto">
            <a:xfrm>
              <a:off x="8026400" y="804913"/>
              <a:ext cx="529214" cy="65575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latin typeface="Arial" panose="020B0604020202020204" pitchFamily="34" charset="0"/>
                <a:ea typeface="MiSans" panose="00000500000000000000" charset="-122"/>
                <a:cs typeface="+mn-ea"/>
                <a:sym typeface="Arial" panose="020B0604020202020204" pitchFamily="34" charset="0"/>
              </a:endParaRPr>
            </a:p>
          </p:txBody>
        </p:sp>
      </p:grpSp>
      <p:sp>
        <p:nvSpPr>
          <p:cNvPr id="40" name="文本框 11"/>
          <p:cNvSpPr txBox="1"/>
          <p:nvPr/>
        </p:nvSpPr>
        <p:spPr>
          <a:xfrm>
            <a:off x="2355147" y="1550839"/>
            <a:ext cx="2645788" cy="368300"/>
          </a:xfrm>
          <a:prstGeom prst="rect">
            <a:avLst/>
          </a:prstGeom>
          <a:noFill/>
        </p:spPr>
        <p:txBody>
          <a:bodyPr wrap="square" rtlCol="0">
            <a:spAutoFit/>
          </a:bodyPr>
          <a:lstStyle/>
          <a:p>
            <a:r>
              <a:rPr lang="en-US" altLang="zh-CN" b="1">
                <a:solidFill>
                  <a:schemeClr val="tx1">
                    <a:lumMod val="85000"/>
                    <a:lumOff val="15000"/>
                  </a:schemeClr>
                </a:solidFill>
                <a:latin typeface="MiSans" panose="00000500000000000000" charset="-122"/>
                <a:ea typeface="MiSans" panose="00000500000000000000" charset="-122"/>
                <a:cs typeface="MiSans" panose="00000500000000000000" charset="-122"/>
                <a:sym typeface="Arial" panose="020B0604020202020204" pitchFamily="34" charset="0"/>
              </a:rPr>
              <a:t>In 1865…</a:t>
            </a:r>
            <a:endParaRPr lang="zh-CN" altLang="en-US" b="1" dirty="0">
              <a:solidFill>
                <a:schemeClr val="tx1">
                  <a:lumMod val="85000"/>
                  <a:lumOff val="15000"/>
                </a:schemeClr>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41" name="文本框 12"/>
          <p:cNvSpPr txBox="1"/>
          <p:nvPr/>
        </p:nvSpPr>
        <p:spPr>
          <a:xfrm>
            <a:off x="2355147" y="3337251"/>
            <a:ext cx="2645788" cy="368300"/>
          </a:xfrm>
          <a:prstGeom prst="rect">
            <a:avLst/>
          </a:prstGeom>
          <a:noFill/>
        </p:spPr>
        <p:txBody>
          <a:bodyPr wrap="square" rtlCol="0">
            <a:spAutoFit/>
          </a:bodyPr>
          <a:lstStyle/>
          <a:p>
            <a:r>
              <a:rPr lang="en-US" altLang="zh-CN" b="1">
                <a:solidFill>
                  <a:schemeClr val="tx1">
                    <a:lumMod val="85000"/>
                    <a:lumOff val="15000"/>
                  </a:schemeClr>
                </a:solidFill>
                <a:latin typeface="MiSans" panose="00000500000000000000" charset="-122"/>
                <a:ea typeface="MiSans" panose="00000500000000000000" charset="-122"/>
                <a:cs typeface="MiSans" panose="00000500000000000000" charset="-122"/>
                <a:sym typeface="Arial" panose="020B0604020202020204" pitchFamily="34" charset="0"/>
              </a:rPr>
              <a:t>In 1887…</a:t>
            </a:r>
            <a:endParaRPr lang="zh-CN" altLang="en-US" b="1" dirty="0">
              <a:solidFill>
                <a:schemeClr val="tx1">
                  <a:lumMod val="85000"/>
                  <a:lumOff val="15000"/>
                </a:schemeClr>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42" name="文本框 13"/>
          <p:cNvSpPr txBox="1"/>
          <p:nvPr/>
        </p:nvSpPr>
        <p:spPr>
          <a:xfrm>
            <a:off x="2355149" y="3766461"/>
            <a:ext cx="2537864" cy="616387"/>
          </a:xfrm>
          <a:prstGeom prst="rect">
            <a:avLst/>
          </a:prstGeom>
          <a:noFill/>
        </p:spPr>
        <p:txBody>
          <a:bodyPr wrap="square" rtlCol="0">
            <a:spAutoFit/>
          </a:bodyPr>
          <a:lstStyle/>
          <a:p>
            <a:pPr>
              <a:lnSpc>
                <a:spcPct val="150000"/>
              </a:lnSpc>
            </a:pPr>
            <a:r>
              <a:rPr lang="en-US" altLang="zh-CN" sz="1200">
                <a:latin typeface="MiSans" panose="00000500000000000000" charset="-122"/>
                <a:ea typeface="MiSans" panose="00000500000000000000" charset="-122"/>
                <a:cs typeface="MiSans" panose="00000500000000000000" charset="-122"/>
                <a:sym typeface="Arial" panose="020B0604020202020204" pitchFamily="34" charset="0"/>
              </a:rPr>
              <a:t>Hertz proved the existence of waves through the experiment.</a:t>
            </a:r>
            <a:endParaRPr lang="zh-CN" altLang="en-US" sz="1200" dirty="0">
              <a:latin typeface="MiSans" panose="00000500000000000000" charset="-122"/>
              <a:ea typeface="MiSans" panose="00000500000000000000" charset="-122"/>
              <a:cs typeface="MiSans" panose="00000500000000000000" charset="-122"/>
              <a:sym typeface="Arial" panose="020B0604020202020204" pitchFamily="34" charset="0"/>
            </a:endParaRPr>
          </a:p>
        </p:txBody>
      </p:sp>
      <p:pic>
        <p:nvPicPr>
          <p:cNvPr id="4" name="图片 3"/>
          <p:cNvPicPr>
            <a:picLocks noChangeAspect="1"/>
          </p:cNvPicPr>
          <p:nvPr/>
        </p:nvPicPr>
        <p:blipFill>
          <a:blip r:embed="rId1"/>
          <a:stretch>
            <a:fillRect/>
          </a:stretch>
        </p:blipFill>
        <p:spPr>
          <a:xfrm>
            <a:off x="5576310" y="1645023"/>
            <a:ext cx="6024977" cy="2558401"/>
          </a:xfrm>
          <a:prstGeom prst="rect">
            <a:avLst/>
          </a:prstGeom>
        </p:spPr>
      </p:pic>
      <p:sp>
        <p:nvSpPr>
          <p:cNvPr id="10" name="文本框 9"/>
          <p:cNvSpPr txBox="1"/>
          <p:nvPr/>
        </p:nvSpPr>
        <p:spPr>
          <a:xfrm>
            <a:off x="9622117" y="137359"/>
            <a:ext cx="2569883" cy="369332"/>
          </a:xfrm>
          <a:prstGeom prst="rect">
            <a:avLst/>
          </a:prstGeom>
          <a:noFill/>
        </p:spPr>
        <p:txBody>
          <a:bodyPr wrap="square">
            <a:spAutoFit/>
          </a:bodyPr>
          <a:lstStyle/>
          <a:p>
            <a:r>
              <a:rPr lang="zh-CN" altLang="en-US" b="1">
                <a:solidFill>
                  <a:schemeClr val="tx1">
                    <a:lumMod val="85000"/>
                    <a:lumOff val="15000"/>
                  </a:schemeClr>
                </a:solidFill>
                <a:latin typeface="MiSans" panose="00000500000000000000" charset="-122"/>
                <a:ea typeface="MiSans" panose="00000500000000000000" charset="-122"/>
              </a:rPr>
              <a:t>陆俊安 </a:t>
            </a:r>
            <a:r>
              <a:rPr lang="en-US" altLang="zh-CN" b="1">
                <a:solidFill>
                  <a:schemeClr val="tx1">
                    <a:lumMod val="85000"/>
                    <a:lumOff val="15000"/>
                  </a:schemeClr>
                </a:solidFill>
                <a:latin typeface="MiSans" panose="00000500000000000000" charset="-122"/>
                <a:ea typeface="MiSans" panose="00000500000000000000" charset="-122"/>
              </a:rPr>
              <a:t>202130430195</a:t>
            </a:r>
            <a:endParaRPr lang="zh-CN" altLang="en-US" b="1">
              <a:solidFill>
                <a:schemeClr val="tx1">
                  <a:lumMod val="85000"/>
                  <a:lumOff val="15000"/>
                </a:schemeClr>
              </a:solidFill>
              <a:latin typeface="MiSans" panose="00000500000000000000" charset="-122"/>
              <a:ea typeface="MiSans" panose="00000500000000000000"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a:stretch>
            <a:fillRect/>
          </a:stretch>
        </p:blipFill>
        <p:spPr>
          <a:xfrm flipH="1">
            <a:off x="0" y="0"/>
            <a:ext cx="12192000" cy="6858000"/>
          </a:xfrm>
          <a:prstGeom prst="rect">
            <a:avLst/>
          </a:prstGeom>
        </p:spPr>
      </p:pic>
      <p:sp>
        <p:nvSpPr>
          <p:cNvPr id="7" name="椭圆 6"/>
          <p:cNvSpPr/>
          <p:nvPr/>
        </p:nvSpPr>
        <p:spPr>
          <a:xfrm>
            <a:off x="7051598" y="2488152"/>
            <a:ext cx="1165749" cy="1165749"/>
          </a:xfrm>
          <a:prstGeom prst="ellipse">
            <a:avLst/>
          </a:prstGeom>
          <a:solidFill>
            <a:schemeClr val="bg1"/>
          </a:solidFill>
          <a:ln w="57150">
            <a:gradFill>
              <a:gsLst>
                <a:gs pos="0">
                  <a:schemeClr val="bg1">
                    <a:lumMod val="65000"/>
                  </a:schemeClr>
                </a:gs>
                <a:gs pos="100000">
                  <a:schemeClr val="bg1"/>
                </a:gs>
              </a:gsLst>
              <a:lin ang="13500000" scaled="0"/>
            </a:gra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3200" dirty="0">
              <a:solidFill>
                <a:prstClr val="white"/>
              </a:solidFill>
              <a:latin typeface="Arial" panose="020B0604020202020204" pitchFamily="34" charset="0"/>
              <a:ea typeface="MiSans" panose="00000500000000000000" charset="-122"/>
              <a:cs typeface="+mn-ea"/>
              <a:sym typeface="Arial" panose="020B0604020202020204" pitchFamily="34" charset="0"/>
            </a:endParaRPr>
          </a:p>
        </p:txBody>
      </p:sp>
      <p:sp>
        <p:nvSpPr>
          <p:cNvPr id="10" name="矩形 9"/>
          <p:cNvSpPr/>
          <p:nvPr/>
        </p:nvSpPr>
        <p:spPr>
          <a:xfrm>
            <a:off x="581025" y="2434590"/>
            <a:ext cx="4683125" cy="1014730"/>
          </a:xfrm>
          <a:prstGeom prst="rect">
            <a:avLst/>
          </a:prstGeom>
        </p:spPr>
        <p:txBody>
          <a:bodyPr wrap="square">
            <a:spAutoFit/>
          </a:bodyPr>
          <a:lstStyle/>
          <a:p>
            <a:pPr algn="dist"/>
            <a:r>
              <a:rPr lang="en-US" altLang="zh-CN" sz="6000"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rPr>
              <a:t>Thank you</a:t>
            </a:r>
            <a:endParaRPr lang="en-US" altLang="zh-CN" sz="6000" dirty="0">
              <a:solidFill>
                <a:schemeClr val="bg1"/>
              </a:solidFill>
              <a:latin typeface="MiSans" panose="00000500000000000000" charset="-122"/>
              <a:ea typeface="MiSans" panose="00000500000000000000" charset="-122"/>
              <a:cs typeface="+mn-ea"/>
              <a:sym typeface="Arial" panose="020B0604020202020204" pitchFamily="34" charset="0"/>
            </a:endParaRPr>
          </a:p>
        </p:txBody>
      </p:sp>
      <p:sp>
        <p:nvSpPr>
          <p:cNvPr id="11" name="矩形 10"/>
          <p:cNvSpPr/>
          <p:nvPr/>
        </p:nvSpPr>
        <p:spPr>
          <a:xfrm>
            <a:off x="590550" y="3449955"/>
            <a:ext cx="5579745" cy="306705"/>
          </a:xfrm>
          <a:prstGeom prst="rect">
            <a:avLst/>
          </a:prstGeom>
        </p:spPr>
        <p:txBody>
          <a:bodyPr wrap="square">
            <a:spAutoFit/>
          </a:bodyPr>
          <a:lstStyle/>
          <a:p>
            <a:pPr algn="dist"/>
            <a:r>
              <a:rPr lang="en-US" altLang="zh-CN" sz="1400">
                <a:solidFill>
                  <a:srgbClr val="51A2E0"/>
                </a:solidFill>
                <a:latin typeface="MiSans" panose="00000500000000000000" charset="-122"/>
                <a:ea typeface="MiSans" panose="00000500000000000000" charset="-122"/>
                <a:cs typeface="MiSans" panose="00000500000000000000" charset="-122"/>
                <a:sym typeface="Arial" panose="020B0604020202020204" pitchFamily="34" charset="0"/>
              </a:rPr>
              <a:t>“Unplugged but Connected”</a:t>
            </a:r>
            <a:endParaRPr lang="zh-CN" altLang="en-US" sz="1400" dirty="0">
              <a:solidFill>
                <a:srgbClr val="51A2E0"/>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grpSp>
        <p:nvGrpSpPr>
          <p:cNvPr id="34" name="组合 33"/>
          <p:cNvGrpSpPr/>
          <p:nvPr/>
        </p:nvGrpSpPr>
        <p:grpSpPr>
          <a:xfrm>
            <a:off x="761188" y="1668841"/>
            <a:ext cx="1651426" cy="427985"/>
            <a:chOff x="875488" y="1668841"/>
            <a:chExt cx="1651426" cy="427985"/>
          </a:xfrm>
        </p:grpSpPr>
        <p:sp>
          <p:nvSpPr>
            <p:cNvPr id="9" name="矩形: 圆角 21"/>
            <p:cNvSpPr/>
            <p:nvPr/>
          </p:nvSpPr>
          <p:spPr>
            <a:xfrm>
              <a:off x="875488" y="1668841"/>
              <a:ext cx="1651426" cy="427985"/>
            </a:xfrm>
            <a:prstGeom prst="roundRect">
              <a:avLst>
                <a:gd name="adj" fmla="val 50000"/>
              </a:avLst>
            </a:prstGeom>
            <a:solidFill>
              <a:srgbClr val="3D79A8"/>
            </a:solidFill>
            <a:ln w="57150">
              <a:gradFill>
                <a:gsLst>
                  <a:gs pos="0">
                    <a:schemeClr val="bg1">
                      <a:lumMod val="65000"/>
                    </a:schemeClr>
                  </a:gs>
                  <a:gs pos="100000">
                    <a:schemeClr val="bg1"/>
                  </a:gs>
                </a:gsLst>
                <a:lin ang="13500000" scaled="0"/>
              </a:gra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dist"/>
              <a:endParaRPr lang="en-US" altLang="zh-CN" dirty="0">
                <a:solidFill>
                  <a:prstClr val="white"/>
                </a:solidFill>
                <a:latin typeface="Arial" panose="020B0604020202020204" pitchFamily="34" charset="0"/>
                <a:ea typeface="MiSans" panose="00000500000000000000" charset="-122"/>
                <a:cs typeface="+mn-ea"/>
                <a:sym typeface="Arial" panose="020B0604020202020204" pitchFamily="34" charset="0"/>
              </a:endParaRPr>
            </a:p>
          </p:txBody>
        </p:sp>
        <p:grpSp>
          <p:nvGrpSpPr>
            <p:cNvPr id="26" name="组合 25"/>
            <p:cNvGrpSpPr/>
            <p:nvPr/>
          </p:nvGrpSpPr>
          <p:grpSpPr>
            <a:xfrm>
              <a:off x="1141063" y="1739519"/>
              <a:ext cx="1098651" cy="285722"/>
              <a:chOff x="9593379" y="365760"/>
              <a:chExt cx="2141239" cy="556864"/>
            </a:xfrm>
            <a:solidFill>
              <a:schemeClr val="bg1"/>
            </a:solidFill>
          </p:grpSpPr>
          <p:grpSp>
            <p:nvGrpSpPr>
              <p:cNvPr id="27" name="组合 26"/>
              <p:cNvGrpSpPr/>
              <p:nvPr/>
            </p:nvGrpSpPr>
            <p:grpSpPr>
              <a:xfrm>
                <a:off x="11104717" y="365760"/>
                <a:ext cx="629901" cy="556864"/>
                <a:chOff x="11104717" y="365760"/>
                <a:chExt cx="629901" cy="556864"/>
              </a:xfrm>
              <a:grpFill/>
            </p:grpSpPr>
            <p:sp>
              <p:nvSpPr>
                <p:cNvPr id="32" name="PA_ImportSvg_636808962213768665"/>
                <p:cNvSpPr/>
                <p:nvPr>
                  <p:custDataLst>
                    <p:tags r:id="rId2"/>
                  </p:custDataLst>
                </p:nvPr>
              </p:nvSpPr>
              <p:spPr>
                <a:xfrm>
                  <a:off x="11104717" y="365760"/>
                  <a:ext cx="556757" cy="556864"/>
                </a:xfrm>
                <a:custGeom>
                  <a:avLst/>
                  <a:gdLst/>
                  <a:ahLst/>
                  <a:cxnLst/>
                  <a:rect l="l" t="t" r="r" b="b"/>
                  <a:pathLst>
                    <a:path w="265841" h="265893">
                      <a:moveTo>
                        <a:pt x="138079" y="50"/>
                      </a:moveTo>
                      <a:cubicBezTo>
                        <a:pt x="86341" y="-1"/>
                        <a:pt x="39669" y="31125"/>
                        <a:pt x="19834" y="78910"/>
                      </a:cubicBezTo>
                      <a:cubicBezTo>
                        <a:pt x="0" y="126695"/>
                        <a:pt x="10910" y="181723"/>
                        <a:pt x="47476" y="218325"/>
                      </a:cubicBezTo>
                      <a:cubicBezTo>
                        <a:pt x="84042" y="254928"/>
                        <a:pt x="139059" y="265892"/>
                        <a:pt x="186864" y="246105"/>
                      </a:cubicBezTo>
                      <a:cubicBezTo>
                        <a:pt x="234668" y="226318"/>
                        <a:pt x="265841" y="179677"/>
                        <a:pt x="265841" y="127939"/>
                      </a:cubicBezTo>
                      <a:cubicBezTo>
                        <a:pt x="265841" y="57357"/>
                        <a:pt x="208661" y="120"/>
                        <a:pt x="138079" y="50"/>
                      </a:cubicBezTo>
                      <a:close/>
                      <a:moveTo>
                        <a:pt x="226217" y="86537"/>
                      </a:moveTo>
                      <a:cubicBezTo>
                        <a:pt x="226235" y="86833"/>
                        <a:pt x="226235" y="87130"/>
                        <a:pt x="226217" y="87426"/>
                      </a:cubicBezTo>
                      <a:lnTo>
                        <a:pt x="226217" y="88188"/>
                      </a:lnTo>
                      <a:lnTo>
                        <a:pt x="226217" y="88950"/>
                      </a:lnTo>
                      <a:lnTo>
                        <a:pt x="226217" y="89712"/>
                      </a:lnTo>
                      <a:lnTo>
                        <a:pt x="226217" y="89712"/>
                      </a:lnTo>
                      <a:lnTo>
                        <a:pt x="173766" y="194233"/>
                      </a:lnTo>
                      <a:cubicBezTo>
                        <a:pt x="173024" y="196104"/>
                        <a:pt x="171624" y="197640"/>
                        <a:pt x="169829" y="198551"/>
                      </a:cubicBezTo>
                      <a:lnTo>
                        <a:pt x="168813" y="198551"/>
                      </a:lnTo>
                      <a:lnTo>
                        <a:pt x="168813" y="198551"/>
                      </a:lnTo>
                      <a:lnTo>
                        <a:pt x="167670" y="198551"/>
                      </a:lnTo>
                      <a:lnTo>
                        <a:pt x="163606" y="198551"/>
                      </a:lnTo>
                      <a:lnTo>
                        <a:pt x="162336" y="198551"/>
                      </a:lnTo>
                      <a:lnTo>
                        <a:pt x="162336" y="198551"/>
                      </a:lnTo>
                      <a:lnTo>
                        <a:pt x="161193" y="198551"/>
                      </a:lnTo>
                      <a:cubicBezTo>
                        <a:pt x="159327" y="197634"/>
                        <a:pt x="157876" y="196047"/>
                        <a:pt x="157129" y="194106"/>
                      </a:cubicBezTo>
                      <a:lnTo>
                        <a:pt x="140492" y="161340"/>
                      </a:lnTo>
                      <a:lnTo>
                        <a:pt x="149890" y="142544"/>
                      </a:lnTo>
                      <a:lnTo>
                        <a:pt x="163479" y="169722"/>
                      </a:lnTo>
                      <a:cubicBezTo>
                        <a:pt x="163479" y="169722"/>
                        <a:pt x="165003" y="172770"/>
                        <a:pt x="166527" y="169722"/>
                      </a:cubicBezTo>
                      <a:lnTo>
                        <a:pt x="202595" y="97840"/>
                      </a:lnTo>
                      <a:cubicBezTo>
                        <a:pt x="202595" y="97840"/>
                        <a:pt x="204119" y="94792"/>
                        <a:pt x="200690" y="94792"/>
                      </a:cubicBezTo>
                      <a:lnTo>
                        <a:pt x="172496" y="94792"/>
                      </a:lnTo>
                      <a:cubicBezTo>
                        <a:pt x="170436" y="94904"/>
                        <a:pt x="168572" y="96051"/>
                        <a:pt x="167543" y="97840"/>
                      </a:cubicBezTo>
                      <a:lnTo>
                        <a:pt x="153700" y="125399"/>
                      </a:lnTo>
                      <a:lnTo>
                        <a:pt x="153700" y="125399"/>
                      </a:lnTo>
                      <a:lnTo>
                        <a:pt x="138079" y="156641"/>
                      </a:lnTo>
                      <a:lnTo>
                        <a:pt x="138079" y="156641"/>
                      </a:lnTo>
                      <a:lnTo>
                        <a:pt x="118902" y="194741"/>
                      </a:lnTo>
                      <a:cubicBezTo>
                        <a:pt x="118160" y="196612"/>
                        <a:pt x="116760" y="198148"/>
                        <a:pt x="114965" y="199059"/>
                      </a:cubicBezTo>
                      <a:lnTo>
                        <a:pt x="113949" y="199059"/>
                      </a:lnTo>
                      <a:lnTo>
                        <a:pt x="113949" y="199059"/>
                      </a:lnTo>
                      <a:lnTo>
                        <a:pt x="112933" y="199059"/>
                      </a:lnTo>
                      <a:lnTo>
                        <a:pt x="110139" y="199059"/>
                      </a:lnTo>
                      <a:lnTo>
                        <a:pt x="108869" y="199059"/>
                      </a:lnTo>
                      <a:lnTo>
                        <a:pt x="108869" y="199059"/>
                      </a:lnTo>
                      <a:lnTo>
                        <a:pt x="107726" y="199059"/>
                      </a:lnTo>
                      <a:cubicBezTo>
                        <a:pt x="105915" y="198107"/>
                        <a:pt x="104515" y="196526"/>
                        <a:pt x="103789" y="194614"/>
                      </a:cubicBezTo>
                      <a:lnTo>
                        <a:pt x="50830" y="90093"/>
                      </a:lnTo>
                      <a:lnTo>
                        <a:pt x="50830" y="90093"/>
                      </a:lnTo>
                      <a:lnTo>
                        <a:pt x="50830" y="90093"/>
                      </a:lnTo>
                      <a:lnTo>
                        <a:pt x="50830" y="89331"/>
                      </a:lnTo>
                      <a:lnTo>
                        <a:pt x="50830" y="88569"/>
                      </a:lnTo>
                      <a:lnTo>
                        <a:pt x="50830" y="87426"/>
                      </a:lnTo>
                      <a:cubicBezTo>
                        <a:pt x="50811" y="87130"/>
                        <a:pt x="50811" y="86833"/>
                        <a:pt x="50830" y="86537"/>
                      </a:cubicBezTo>
                      <a:lnTo>
                        <a:pt x="50830" y="86537"/>
                      </a:lnTo>
                      <a:cubicBezTo>
                        <a:pt x="50830" y="86537"/>
                        <a:pt x="50830" y="86537"/>
                        <a:pt x="50830" y="86537"/>
                      </a:cubicBezTo>
                      <a:cubicBezTo>
                        <a:pt x="50814" y="86241"/>
                        <a:pt x="50814" y="85944"/>
                        <a:pt x="50830" y="85648"/>
                      </a:cubicBezTo>
                      <a:lnTo>
                        <a:pt x="50830" y="84124"/>
                      </a:lnTo>
                      <a:lnTo>
                        <a:pt x="50830" y="83362"/>
                      </a:lnTo>
                      <a:lnTo>
                        <a:pt x="50830" y="82600"/>
                      </a:lnTo>
                      <a:lnTo>
                        <a:pt x="50830" y="81965"/>
                      </a:lnTo>
                      <a:lnTo>
                        <a:pt x="50830" y="81330"/>
                      </a:lnTo>
                      <a:lnTo>
                        <a:pt x="50830" y="81330"/>
                      </a:lnTo>
                      <a:lnTo>
                        <a:pt x="50830" y="81330"/>
                      </a:lnTo>
                      <a:lnTo>
                        <a:pt x="50830" y="81330"/>
                      </a:lnTo>
                      <a:lnTo>
                        <a:pt x="51719" y="81330"/>
                      </a:lnTo>
                      <a:lnTo>
                        <a:pt x="51719" y="81330"/>
                      </a:lnTo>
                      <a:lnTo>
                        <a:pt x="51719" y="81330"/>
                      </a:lnTo>
                      <a:lnTo>
                        <a:pt x="52735" y="81330"/>
                      </a:lnTo>
                      <a:lnTo>
                        <a:pt x="53370" y="81330"/>
                      </a:lnTo>
                      <a:lnTo>
                        <a:pt x="111282" y="81330"/>
                      </a:lnTo>
                      <a:lnTo>
                        <a:pt x="112171" y="81330"/>
                      </a:lnTo>
                      <a:lnTo>
                        <a:pt x="112171" y="81330"/>
                      </a:lnTo>
                      <a:lnTo>
                        <a:pt x="113060" y="81330"/>
                      </a:lnTo>
                      <a:lnTo>
                        <a:pt x="113060" y="81330"/>
                      </a:lnTo>
                      <a:lnTo>
                        <a:pt x="113949" y="82092"/>
                      </a:lnTo>
                      <a:lnTo>
                        <a:pt x="113949" y="82092"/>
                      </a:lnTo>
                      <a:lnTo>
                        <a:pt x="114711" y="82981"/>
                      </a:lnTo>
                      <a:lnTo>
                        <a:pt x="114711" y="82981"/>
                      </a:lnTo>
                      <a:lnTo>
                        <a:pt x="114711" y="83616"/>
                      </a:lnTo>
                      <a:lnTo>
                        <a:pt x="114711" y="83616"/>
                      </a:lnTo>
                      <a:lnTo>
                        <a:pt x="135666" y="114350"/>
                      </a:lnTo>
                      <a:lnTo>
                        <a:pt x="126268" y="133019"/>
                      </a:lnTo>
                      <a:lnTo>
                        <a:pt x="108488" y="97713"/>
                      </a:lnTo>
                      <a:cubicBezTo>
                        <a:pt x="107550" y="96014"/>
                        <a:pt x="105845" y="94877"/>
                        <a:pt x="103916" y="94665"/>
                      </a:cubicBezTo>
                      <a:lnTo>
                        <a:pt x="75341" y="94665"/>
                      </a:lnTo>
                      <a:cubicBezTo>
                        <a:pt x="71912" y="94665"/>
                        <a:pt x="73436" y="97713"/>
                        <a:pt x="73436" y="97713"/>
                      </a:cubicBezTo>
                      <a:lnTo>
                        <a:pt x="109504" y="169595"/>
                      </a:lnTo>
                      <a:cubicBezTo>
                        <a:pt x="109504" y="169595"/>
                        <a:pt x="111028" y="172643"/>
                        <a:pt x="112552" y="169595"/>
                      </a:cubicBezTo>
                      <a:lnTo>
                        <a:pt x="127157" y="140512"/>
                      </a:lnTo>
                      <a:lnTo>
                        <a:pt x="142016" y="110032"/>
                      </a:lnTo>
                      <a:lnTo>
                        <a:pt x="155859" y="82600"/>
                      </a:lnTo>
                      <a:lnTo>
                        <a:pt x="155859" y="82600"/>
                      </a:lnTo>
                      <a:lnTo>
                        <a:pt x="155859" y="81965"/>
                      </a:lnTo>
                      <a:lnTo>
                        <a:pt x="155859" y="81965"/>
                      </a:lnTo>
                      <a:lnTo>
                        <a:pt x="156621" y="81076"/>
                      </a:lnTo>
                      <a:lnTo>
                        <a:pt x="156621" y="81076"/>
                      </a:lnTo>
                      <a:lnTo>
                        <a:pt x="157383" y="80441"/>
                      </a:lnTo>
                      <a:lnTo>
                        <a:pt x="157383" y="80441"/>
                      </a:lnTo>
                      <a:lnTo>
                        <a:pt x="158145" y="80441"/>
                      </a:lnTo>
                      <a:lnTo>
                        <a:pt x="158780" y="80441"/>
                      </a:lnTo>
                      <a:lnTo>
                        <a:pt x="159542" y="80441"/>
                      </a:lnTo>
                      <a:lnTo>
                        <a:pt x="218089" y="80441"/>
                      </a:lnTo>
                      <a:lnTo>
                        <a:pt x="219105" y="80441"/>
                      </a:lnTo>
                      <a:lnTo>
                        <a:pt x="219105" y="80441"/>
                      </a:lnTo>
                      <a:lnTo>
                        <a:pt x="219105" y="80441"/>
                      </a:lnTo>
                      <a:lnTo>
                        <a:pt x="219994" y="80441"/>
                      </a:lnTo>
                      <a:lnTo>
                        <a:pt x="219994" y="80441"/>
                      </a:lnTo>
                      <a:lnTo>
                        <a:pt x="220756" y="81076"/>
                      </a:lnTo>
                      <a:lnTo>
                        <a:pt x="220756" y="81076"/>
                      </a:lnTo>
                      <a:lnTo>
                        <a:pt x="220756" y="81838"/>
                      </a:lnTo>
                      <a:lnTo>
                        <a:pt x="220756" y="81838"/>
                      </a:lnTo>
                      <a:lnTo>
                        <a:pt x="220756" y="82727"/>
                      </a:lnTo>
                      <a:lnTo>
                        <a:pt x="220756" y="83362"/>
                      </a:lnTo>
                      <a:lnTo>
                        <a:pt x="220756" y="84251"/>
                      </a:lnTo>
                      <a:cubicBezTo>
                        <a:pt x="220756" y="84251"/>
                        <a:pt x="220756" y="84251"/>
                        <a:pt x="220756" y="85140"/>
                      </a:cubicBezTo>
                      <a:cubicBezTo>
                        <a:pt x="220756" y="86029"/>
                        <a:pt x="220756" y="85140"/>
                        <a:pt x="220756" y="85140"/>
                      </a:cubicBezTo>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MiSans" panose="00000500000000000000" charset="-122"/>
                    <a:cs typeface="+mn-ea"/>
                    <a:sym typeface="Arial" panose="020B0604020202020204" pitchFamily="34" charset="0"/>
                  </a:endParaRPr>
                </a:p>
              </p:txBody>
            </p:sp>
            <p:sp>
              <p:nvSpPr>
                <p:cNvPr id="33" name="PA-椭圆 214"/>
                <p:cNvSpPr/>
                <p:nvPr>
                  <p:custDataLst>
                    <p:tags r:id="rId3"/>
                  </p:custDataLst>
                </p:nvPr>
              </p:nvSpPr>
              <p:spPr>
                <a:xfrm>
                  <a:off x="11664400" y="833988"/>
                  <a:ext cx="70218" cy="70218"/>
                </a:xfrm>
                <a:prstGeom prst="ellipse">
                  <a:avLst/>
                </a:pr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MiSans" panose="00000500000000000000" charset="-122"/>
                    <a:cs typeface="+mn-ea"/>
                    <a:sym typeface="Arial" panose="020B0604020202020204" pitchFamily="34" charset="0"/>
                  </a:endParaRPr>
                </a:p>
              </p:txBody>
            </p:sp>
          </p:grpSp>
          <p:grpSp>
            <p:nvGrpSpPr>
              <p:cNvPr id="28" name="组合 27"/>
              <p:cNvGrpSpPr/>
              <p:nvPr/>
            </p:nvGrpSpPr>
            <p:grpSpPr>
              <a:xfrm>
                <a:off x="9593379" y="432061"/>
                <a:ext cx="1455282" cy="409701"/>
                <a:chOff x="9593379" y="432061"/>
                <a:chExt cx="1455282" cy="409701"/>
              </a:xfrm>
              <a:grpFill/>
            </p:grpSpPr>
            <p:sp>
              <p:nvSpPr>
                <p:cNvPr id="29" name="PA-任意多边形 215"/>
                <p:cNvSpPr/>
                <p:nvPr>
                  <p:custDataLst>
                    <p:tags r:id="rId4"/>
                  </p:custDataLst>
                </p:nvPr>
              </p:nvSpPr>
              <p:spPr>
                <a:xfrm>
                  <a:off x="10620334" y="433957"/>
                  <a:ext cx="428327" cy="405525"/>
                </a:xfrm>
                <a:custGeom>
                  <a:avLst/>
                  <a:gdLst/>
                  <a:ahLst/>
                  <a:cxnLst/>
                  <a:rect l="0" t="0" r="0" b="0"/>
                  <a:pathLst>
                    <a:path w="204518" h="193631">
                      <a:moveTo>
                        <a:pt x="204517" y="139192"/>
                      </a:moveTo>
                      <a:cubicBezTo>
                        <a:pt x="204517" y="124843"/>
                        <a:pt x="198817" y="111082"/>
                        <a:pt x="188671" y="100936"/>
                      </a:cubicBezTo>
                      <a:cubicBezTo>
                        <a:pt x="178525" y="90790"/>
                        <a:pt x="164764" y="85090"/>
                        <a:pt x="150415" y="85090"/>
                      </a:cubicBezTo>
                      <a:lnTo>
                        <a:pt x="51482" y="85090"/>
                      </a:lnTo>
                      <a:cubicBezTo>
                        <a:pt x="39914" y="85830"/>
                        <a:pt x="28894" y="80079"/>
                        <a:pt x="22886" y="70166"/>
                      </a:cubicBezTo>
                      <a:cubicBezTo>
                        <a:pt x="16878" y="60254"/>
                        <a:pt x="16878" y="47823"/>
                        <a:pt x="22886" y="37911"/>
                      </a:cubicBezTo>
                      <a:cubicBezTo>
                        <a:pt x="28894" y="27998"/>
                        <a:pt x="39914" y="22247"/>
                        <a:pt x="51482" y="22987"/>
                      </a:cubicBezTo>
                      <a:lnTo>
                        <a:pt x="186102" y="22987"/>
                      </a:lnTo>
                      <a:cubicBezTo>
                        <a:pt x="191984" y="22368"/>
                        <a:pt x="196449" y="17408"/>
                        <a:pt x="196449" y="11494"/>
                      </a:cubicBezTo>
                      <a:cubicBezTo>
                        <a:pt x="196449" y="5579"/>
                        <a:pt x="191984" y="619"/>
                        <a:pt x="186102" y="0"/>
                      </a:cubicBezTo>
                      <a:lnTo>
                        <a:pt x="51482" y="0"/>
                      </a:lnTo>
                      <a:cubicBezTo>
                        <a:pt x="22655" y="1398"/>
                        <a:pt x="0" y="25178"/>
                        <a:pt x="0" y="54039"/>
                      </a:cubicBezTo>
                      <a:cubicBezTo>
                        <a:pt x="0" y="82900"/>
                        <a:pt x="22655" y="106679"/>
                        <a:pt x="51482" y="108077"/>
                      </a:cubicBezTo>
                      <a:lnTo>
                        <a:pt x="150415" y="108077"/>
                      </a:lnTo>
                      <a:cubicBezTo>
                        <a:pt x="166794" y="109125"/>
                        <a:pt x="179543" y="122716"/>
                        <a:pt x="179543" y="139129"/>
                      </a:cubicBezTo>
                      <a:cubicBezTo>
                        <a:pt x="179543" y="155541"/>
                        <a:pt x="166794" y="169132"/>
                        <a:pt x="150415" y="170180"/>
                      </a:cubicBezTo>
                      <a:lnTo>
                        <a:pt x="15922" y="170180"/>
                      </a:lnTo>
                      <a:cubicBezTo>
                        <a:pt x="11527" y="169717"/>
                        <a:pt x="7253" y="171801"/>
                        <a:pt x="4912" y="175549"/>
                      </a:cubicBezTo>
                      <a:cubicBezTo>
                        <a:pt x="2570" y="179296"/>
                        <a:pt x="2570" y="184051"/>
                        <a:pt x="4912" y="187798"/>
                      </a:cubicBezTo>
                      <a:cubicBezTo>
                        <a:pt x="7253" y="191546"/>
                        <a:pt x="11527" y="193630"/>
                        <a:pt x="15922" y="193167"/>
                      </a:cubicBezTo>
                      <a:lnTo>
                        <a:pt x="150542" y="193167"/>
                      </a:lnTo>
                      <a:cubicBezTo>
                        <a:pt x="180323" y="193097"/>
                        <a:pt x="204447" y="168973"/>
                        <a:pt x="204517" y="139192"/>
                      </a:cubicBezTo>
                      <a:close/>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MiSans" panose="00000500000000000000" charset="-122"/>
                    <a:cs typeface="+mn-ea"/>
                    <a:sym typeface="Arial" panose="020B0604020202020204" pitchFamily="34" charset="0"/>
                  </a:endParaRPr>
                </a:p>
              </p:txBody>
            </p:sp>
            <p:sp>
              <p:nvSpPr>
                <p:cNvPr id="30" name="PA-任意多边形 216"/>
                <p:cNvSpPr/>
                <p:nvPr>
                  <p:custDataLst>
                    <p:tags r:id="rId5"/>
                  </p:custDataLst>
                </p:nvPr>
              </p:nvSpPr>
              <p:spPr>
                <a:xfrm>
                  <a:off x="10157364" y="433957"/>
                  <a:ext cx="423973" cy="402820"/>
                </a:xfrm>
                <a:custGeom>
                  <a:avLst/>
                  <a:gdLst/>
                  <a:ahLst/>
                  <a:cxnLst/>
                  <a:rect l="0" t="0" r="0" b="0"/>
                  <a:pathLst>
                    <a:path w="202439" h="192339">
                      <a:moveTo>
                        <a:pt x="202438" y="54102"/>
                      </a:moveTo>
                      <a:cubicBezTo>
                        <a:pt x="202438" y="39753"/>
                        <a:pt x="196738" y="25992"/>
                        <a:pt x="186592" y="15846"/>
                      </a:cubicBezTo>
                      <a:cubicBezTo>
                        <a:pt x="176446" y="5700"/>
                        <a:pt x="162685" y="0"/>
                        <a:pt x="148336" y="0"/>
                      </a:cubicBezTo>
                      <a:lnTo>
                        <a:pt x="11430" y="0"/>
                      </a:lnTo>
                      <a:cubicBezTo>
                        <a:pt x="5548" y="619"/>
                        <a:pt x="1083" y="5579"/>
                        <a:pt x="1083" y="11493"/>
                      </a:cubicBezTo>
                      <a:cubicBezTo>
                        <a:pt x="1083" y="17408"/>
                        <a:pt x="5548" y="22368"/>
                        <a:pt x="11430" y="22987"/>
                      </a:cubicBezTo>
                      <a:lnTo>
                        <a:pt x="148336" y="22987"/>
                      </a:lnTo>
                      <a:cubicBezTo>
                        <a:pt x="164715" y="24035"/>
                        <a:pt x="177464" y="37626"/>
                        <a:pt x="177464" y="54039"/>
                      </a:cubicBezTo>
                      <a:cubicBezTo>
                        <a:pt x="177464" y="70451"/>
                        <a:pt x="164715" y="84042"/>
                        <a:pt x="148336" y="85090"/>
                      </a:cubicBezTo>
                      <a:lnTo>
                        <a:pt x="33274" y="85090"/>
                      </a:lnTo>
                      <a:cubicBezTo>
                        <a:pt x="14877" y="85160"/>
                        <a:pt x="0" y="100094"/>
                        <a:pt x="0" y="118491"/>
                      </a:cubicBezTo>
                      <a:lnTo>
                        <a:pt x="0" y="118491"/>
                      </a:lnTo>
                      <a:lnTo>
                        <a:pt x="0" y="181991"/>
                      </a:lnTo>
                      <a:cubicBezTo>
                        <a:pt x="619" y="187873"/>
                        <a:pt x="5579" y="192338"/>
                        <a:pt x="11493" y="192338"/>
                      </a:cubicBezTo>
                      <a:cubicBezTo>
                        <a:pt x="17408" y="192338"/>
                        <a:pt x="22368" y="187873"/>
                        <a:pt x="22987" y="181991"/>
                      </a:cubicBezTo>
                      <a:lnTo>
                        <a:pt x="22987" y="150241"/>
                      </a:lnTo>
                      <a:lnTo>
                        <a:pt x="22987" y="150241"/>
                      </a:lnTo>
                      <a:lnTo>
                        <a:pt x="22987" y="118491"/>
                      </a:lnTo>
                      <a:cubicBezTo>
                        <a:pt x="22987" y="112810"/>
                        <a:pt x="27593" y="108204"/>
                        <a:pt x="33274" y="108204"/>
                      </a:cubicBezTo>
                      <a:lnTo>
                        <a:pt x="148336" y="108204"/>
                      </a:lnTo>
                      <a:cubicBezTo>
                        <a:pt x="178216" y="108204"/>
                        <a:pt x="202438" y="83982"/>
                        <a:pt x="202438" y="54102"/>
                      </a:cubicBezTo>
                      <a:close/>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MiSans" panose="00000500000000000000" charset="-122"/>
                    <a:cs typeface="+mn-ea"/>
                    <a:sym typeface="Arial" panose="020B0604020202020204" pitchFamily="34" charset="0"/>
                  </a:endParaRPr>
                </a:p>
              </p:txBody>
            </p:sp>
            <p:sp>
              <p:nvSpPr>
                <p:cNvPr id="31" name="PA-任意多边形 217"/>
                <p:cNvSpPr/>
                <p:nvPr>
                  <p:custDataLst>
                    <p:tags r:id="rId6"/>
                  </p:custDataLst>
                </p:nvPr>
              </p:nvSpPr>
              <p:spPr>
                <a:xfrm>
                  <a:off x="9593379" y="432061"/>
                  <a:ext cx="486953" cy="409701"/>
                </a:xfrm>
                <a:custGeom>
                  <a:avLst/>
                  <a:gdLst/>
                  <a:ahLst/>
                  <a:cxnLst/>
                  <a:rect l="0" t="0" r="0" b="0"/>
                  <a:pathLst>
                    <a:path w="232511" h="195625">
                      <a:moveTo>
                        <a:pt x="232336" y="12589"/>
                      </a:moveTo>
                      <a:cubicBezTo>
                        <a:pt x="232510" y="8064"/>
                        <a:pt x="229967" y="3872"/>
                        <a:pt x="225874" y="1936"/>
                      </a:cubicBezTo>
                      <a:cubicBezTo>
                        <a:pt x="221781" y="0"/>
                        <a:pt x="216927" y="694"/>
                        <a:pt x="213540" y="3699"/>
                      </a:cubicBezTo>
                      <a:lnTo>
                        <a:pt x="130228" y="71390"/>
                      </a:lnTo>
                      <a:lnTo>
                        <a:pt x="148516" y="86249"/>
                      </a:lnTo>
                      <a:lnTo>
                        <a:pt x="209476" y="36719"/>
                      </a:lnTo>
                      <a:lnTo>
                        <a:pt x="209476" y="158893"/>
                      </a:lnTo>
                      <a:lnTo>
                        <a:pt x="183060" y="137430"/>
                      </a:lnTo>
                      <a:cubicBezTo>
                        <a:pt x="182600" y="137243"/>
                        <a:pt x="182172" y="136986"/>
                        <a:pt x="181790" y="136668"/>
                      </a:cubicBezTo>
                      <a:lnTo>
                        <a:pt x="116004" y="82693"/>
                      </a:lnTo>
                      <a:lnTo>
                        <a:pt x="97970" y="97552"/>
                      </a:lnTo>
                      <a:lnTo>
                        <a:pt x="97970" y="97552"/>
                      </a:lnTo>
                      <a:lnTo>
                        <a:pt x="78158" y="113681"/>
                      </a:lnTo>
                      <a:lnTo>
                        <a:pt x="50853" y="135779"/>
                      </a:lnTo>
                      <a:lnTo>
                        <a:pt x="50853" y="135779"/>
                      </a:lnTo>
                      <a:lnTo>
                        <a:pt x="23040" y="158893"/>
                      </a:lnTo>
                      <a:lnTo>
                        <a:pt x="23040" y="36719"/>
                      </a:lnTo>
                      <a:lnTo>
                        <a:pt x="83873" y="86122"/>
                      </a:lnTo>
                      <a:lnTo>
                        <a:pt x="101653" y="71263"/>
                      </a:lnTo>
                      <a:lnTo>
                        <a:pt x="19992" y="4588"/>
                      </a:lnTo>
                      <a:lnTo>
                        <a:pt x="19992" y="4588"/>
                      </a:lnTo>
                      <a:lnTo>
                        <a:pt x="18976" y="3699"/>
                      </a:lnTo>
                      <a:cubicBezTo>
                        <a:pt x="16638" y="1756"/>
                        <a:pt x="13622" y="824"/>
                        <a:pt x="10595" y="1110"/>
                      </a:cubicBezTo>
                      <a:cubicBezTo>
                        <a:pt x="7568" y="1396"/>
                        <a:pt x="4780" y="2876"/>
                        <a:pt x="2847" y="5223"/>
                      </a:cubicBezTo>
                      <a:cubicBezTo>
                        <a:pt x="1154" y="7300"/>
                        <a:pt x="254" y="9910"/>
                        <a:pt x="307" y="12589"/>
                      </a:cubicBezTo>
                      <a:lnTo>
                        <a:pt x="53" y="12589"/>
                      </a:lnTo>
                      <a:lnTo>
                        <a:pt x="53" y="182769"/>
                      </a:lnTo>
                      <a:lnTo>
                        <a:pt x="53" y="182769"/>
                      </a:lnTo>
                      <a:cubicBezTo>
                        <a:pt x="0" y="185448"/>
                        <a:pt x="900" y="188058"/>
                        <a:pt x="2593" y="190135"/>
                      </a:cubicBezTo>
                      <a:cubicBezTo>
                        <a:pt x="6702" y="194999"/>
                        <a:pt x="13971" y="195624"/>
                        <a:pt x="18849" y="191532"/>
                      </a:cubicBezTo>
                      <a:lnTo>
                        <a:pt x="116131" y="112411"/>
                      </a:lnTo>
                      <a:lnTo>
                        <a:pt x="213413" y="191532"/>
                      </a:lnTo>
                      <a:cubicBezTo>
                        <a:pt x="218291" y="195624"/>
                        <a:pt x="225560" y="194999"/>
                        <a:pt x="229669" y="190135"/>
                      </a:cubicBezTo>
                      <a:cubicBezTo>
                        <a:pt x="231352" y="188053"/>
                        <a:pt x="232251" y="185446"/>
                        <a:pt x="232209" y="182769"/>
                      </a:cubicBezTo>
                      <a:lnTo>
                        <a:pt x="232209" y="182769"/>
                      </a:lnTo>
                      <a:lnTo>
                        <a:pt x="232209" y="12462"/>
                      </a:lnTo>
                    </a:path>
                  </a:pathLst>
                </a:custGeom>
                <a:grpFill/>
                <a:ln w="6350" cap="flat" cmpd="sng" algn="ctr">
                  <a:noFill/>
                  <a:prstDash val="solid"/>
                  <a:miter lim="800000"/>
                </a:ln>
                <a:effectLst/>
                <a:extLst>
                  <a:ext uri="{91240B29-F687-4F45-9708-019B960494DF}">
                    <a14:hiddenLine xmlns:a14="http://schemas.microsoft.com/office/drawing/2010/main" w="6350">
                      <a:solidFill>
                        <a:schemeClr val="accent1"/>
                      </a:solidFill>
                      <a:prstDash val="solid"/>
                      <a:miter lim="800000"/>
                      <a:headEnd/>
                      <a:tailEnd/>
                    </a14:hiddenLine>
                  </a:ext>
                </a:extLst>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Arial" panose="020B0604020202020204" pitchFamily="34" charset="0"/>
                    <a:ea typeface="MiSans" panose="00000500000000000000" charset="-122"/>
                    <a:cs typeface="+mn-ea"/>
                    <a:sym typeface="Arial" panose="020B0604020202020204" pitchFamily="34" charset="0"/>
                  </a:endParaRPr>
                </a:p>
              </p:txBody>
            </p:sp>
          </p:grpSp>
        </p:grpSp>
      </p:grpSp>
    </p:spTree>
    <p:custDataLst>
      <p:tags r:id="rId7"/>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flipH="1">
            <a:off x="1665355" y="214304"/>
            <a:ext cx="7687820" cy="584775"/>
          </a:xfrm>
          <a:prstGeom prst="rect">
            <a:avLst/>
          </a:prstGeom>
          <a:noFill/>
        </p:spPr>
        <p:txBody>
          <a:bodyPr wrap="square" rtlCol="0">
            <a:spAutoFit/>
          </a:bodyPr>
          <a:lstStyle/>
          <a:p>
            <a:pPr defTabSz="914400">
              <a:defRPr/>
            </a:pPr>
            <a:r>
              <a:rPr lang="en-US" altLang="zh-CN" sz="3200" b="1">
                <a:latin typeface="MiSans" panose="00000500000000000000" charset="-122"/>
                <a:ea typeface="MiSans" panose="00000500000000000000" charset="-122"/>
                <a:cs typeface="MiSans" panose="00000500000000000000" charset="-122"/>
                <a:sym typeface="Arial" panose="020B0604020202020204" pitchFamily="34" charset="0"/>
              </a:rPr>
              <a:t>Principles of Wireless Communication</a:t>
            </a:r>
            <a:endParaRPr lang="en-US" altLang="zh-CN" sz="3200" b="1">
              <a:latin typeface="MiSans" panose="00000500000000000000" charset="-122"/>
              <a:ea typeface="MiSans" panose="00000500000000000000" charset="-122"/>
              <a:cs typeface="MiSans" panose="00000500000000000000" charset="-122"/>
              <a:sym typeface="Arial" panose="020B0604020202020204" pitchFamily="34" charset="0"/>
            </a:endParaRPr>
          </a:p>
        </p:txBody>
      </p:sp>
      <p:cxnSp>
        <p:nvCxnSpPr>
          <p:cNvPr id="15" name="直接连接符 14"/>
          <p:cNvCxnSpPr/>
          <p:nvPr/>
        </p:nvCxnSpPr>
        <p:spPr>
          <a:xfrm>
            <a:off x="1761953" y="4483105"/>
            <a:ext cx="8767054"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文本框 27"/>
          <p:cNvSpPr txBox="1"/>
          <p:nvPr/>
        </p:nvSpPr>
        <p:spPr bwMode="auto">
          <a:xfrm>
            <a:off x="1678528" y="4867881"/>
            <a:ext cx="9114978" cy="790986"/>
          </a:xfrm>
          <a:prstGeom prst="rect">
            <a:avLst/>
          </a:prstGeom>
          <a:noFill/>
        </p:spPr>
        <p:txBody>
          <a:bodyPr wrap="square">
            <a:spAutoFit/>
          </a:bodyPr>
          <a:lstStyle/>
          <a:p>
            <a:pPr>
              <a:lnSpc>
                <a:spcPct val="150000"/>
              </a:lnSpc>
              <a:defRPr/>
            </a:pPr>
            <a:r>
              <a:rPr lang="en-US" altLang="zh-CN" sz="1600">
                <a:solidFill>
                  <a:schemeClr val="tx1">
                    <a:lumMod val="75000"/>
                    <a:lumOff val="25000"/>
                  </a:schemeClr>
                </a:solidFill>
                <a:latin typeface="MiSans" panose="00000500000000000000" charset="-122"/>
                <a:ea typeface="MiSans" panose="00000500000000000000" charset="-122"/>
                <a:cs typeface="MiSans" panose="00000500000000000000" charset="-122"/>
                <a:sym typeface="Arial" panose="020B0604020202020204" pitchFamily="34" charset="0"/>
              </a:rPr>
              <a:t>Whenever charged particles move, they can produce changing electric and magnetic fields.</a:t>
            </a:r>
            <a:endParaRPr lang="en-US" altLang="zh-CN" sz="1600">
              <a:solidFill>
                <a:schemeClr val="tx1">
                  <a:lumMod val="75000"/>
                  <a:lumOff val="25000"/>
                </a:schemeClr>
              </a:solidFill>
              <a:latin typeface="MiSans" panose="00000500000000000000" charset="-122"/>
              <a:ea typeface="MiSans" panose="00000500000000000000" charset="-122"/>
              <a:cs typeface="MiSans" panose="00000500000000000000" charset="-122"/>
              <a:sym typeface="Arial" panose="020B0604020202020204" pitchFamily="34" charset="0"/>
            </a:endParaRPr>
          </a:p>
          <a:p>
            <a:pPr>
              <a:lnSpc>
                <a:spcPct val="150000"/>
              </a:lnSpc>
              <a:defRPr/>
            </a:pPr>
            <a:r>
              <a:rPr lang="en-US" altLang="zh-CN" sz="1600">
                <a:solidFill>
                  <a:schemeClr val="tx1">
                    <a:lumMod val="75000"/>
                    <a:lumOff val="25000"/>
                  </a:schemeClr>
                </a:solidFill>
                <a:latin typeface="MiSans" panose="00000500000000000000" charset="-122"/>
                <a:ea typeface="MiSans" panose="00000500000000000000" charset="-122"/>
                <a:sym typeface="Arial" panose="020B0604020202020204" pitchFamily="34" charset="0"/>
              </a:rPr>
              <a:t>When these fields propagate through space, we get electromagnetic waves.</a:t>
            </a:r>
            <a:endParaRPr lang="zh-CN" altLang="en-US" sz="1600" dirty="0">
              <a:solidFill>
                <a:schemeClr val="tx1">
                  <a:lumMod val="75000"/>
                  <a:lumOff val="25000"/>
                </a:schemeClr>
              </a:solidFill>
              <a:latin typeface="MiSans" panose="00000500000000000000" charset="-122"/>
              <a:ea typeface="MiSans" panose="00000500000000000000" charset="-122"/>
              <a:sym typeface="Arial" panose="020B0604020202020204" pitchFamily="34" charset="0"/>
            </a:endParaRPr>
          </a:p>
        </p:txBody>
      </p:sp>
      <p:sp>
        <p:nvSpPr>
          <p:cNvPr id="18" name="文本框 28"/>
          <p:cNvSpPr txBox="1"/>
          <p:nvPr/>
        </p:nvSpPr>
        <p:spPr bwMode="auto">
          <a:xfrm>
            <a:off x="1678528" y="4529125"/>
            <a:ext cx="2349172" cy="368300"/>
          </a:xfrm>
          <a:prstGeom prst="rect">
            <a:avLst/>
          </a:prstGeom>
          <a:noFill/>
        </p:spPr>
        <p:txBody>
          <a:bodyPr wrap="square">
            <a:spAutoFit/>
          </a:bodyPr>
          <a:lstStyle/>
          <a:p>
            <a:pPr>
              <a:defRPr/>
            </a:pPr>
            <a:r>
              <a:rPr lang="en-US" altLang="zh-CN" b="1" spc="100">
                <a:solidFill>
                  <a:srgbClr val="595959"/>
                </a:solidFill>
                <a:latin typeface="MiSans" panose="00000500000000000000" charset="-122"/>
                <a:ea typeface="MiSans" panose="00000500000000000000" charset="-122"/>
                <a:cs typeface="MiSans" panose="00000500000000000000" charset="-122"/>
                <a:sym typeface="Arial" panose="020B0604020202020204" pitchFamily="34" charset="0"/>
              </a:rPr>
              <a:t>Producing waves</a:t>
            </a:r>
            <a:endParaRPr lang="zh-CN" altLang="en-US" b="1" spc="100" dirty="0">
              <a:solidFill>
                <a:srgbClr val="595959"/>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56326" y="1367184"/>
            <a:ext cx="2978308" cy="2942616"/>
          </a:xfrm>
          <a:prstGeom prst="rect">
            <a:avLst/>
          </a:prstGeom>
        </p:spPr>
      </p:pic>
      <p:sp>
        <p:nvSpPr>
          <p:cNvPr id="3" name="文本框 2"/>
          <p:cNvSpPr txBox="1"/>
          <p:nvPr/>
        </p:nvSpPr>
        <p:spPr>
          <a:xfrm>
            <a:off x="9622117" y="137359"/>
            <a:ext cx="2569883" cy="369332"/>
          </a:xfrm>
          <a:prstGeom prst="rect">
            <a:avLst/>
          </a:prstGeom>
          <a:noFill/>
        </p:spPr>
        <p:txBody>
          <a:bodyPr wrap="square">
            <a:spAutoFit/>
          </a:bodyPr>
          <a:lstStyle/>
          <a:p>
            <a:r>
              <a:rPr lang="zh-CN" altLang="en-US" b="1">
                <a:solidFill>
                  <a:schemeClr val="tx1">
                    <a:lumMod val="85000"/>
                    <a:lumOff val="15000"/>
                  </a:schemeClr>
                </a:solidFill>
                <a:latin typeface="MiSans" panose="00000500000000000000" charset="-122"/>
                <a:ea typeface="MiSans" panose="00000500000000000000" charset="-122"/>
              </a:rPr>
              <a:t>陆俊安 </a:t>
            </a:r>
            <a:r>
              <a:rPr lang="en-US" altLang="zh-CN" b="1">
                <a:solidFill>
                  <a:schemeClr val="tx1">
                    <a:lumMod val="85000"/>
                    <a:lumOff val="15000"/>
                  </a:schemeClr>
                </a:solidFill>
                <a:latin typeface="MiSans" panose="00000500000000000000" charset="-122"/>
                <a:ea typeface="MiSans" panose="00000500000000000000" charset="-122"/>
              </a:rPr>
              <a:t>202130430195</a:t>
            </a:r>
            <a:endParaRPr lang="zh-CN" altLang="en-US" b="1">
              <a:solidFill>
                <a:schemeClr val="tx1">
                  <a:lumMod val="85000"/>
                  <a:lumOff val="15000"/>
                </a:schemeClr>
              </a:solidFill>
              <a:latin typeface="MiSans" panose="00000500000000000000" charset="-122"/>
              <a:ea typeface="MiSans" panose="00000500000000000000"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flipH="1">
            <a:off x="1665355" y="214304"/>
            <a:ext cx="7687820" cy="584775"/>
          </a:xfrm>
          <a:prstGeom prst="rect">
            <a:avLst/>
          </a:prstGeom>
          <a:noFill/>
        </p:spPr>
        <p:txBody>
          <a:bodyPr wrap="square" rtlCol="0">
            <a:spAutoFit/>
          </a:bodyPr>
          <a:lstStyle/>
          <a:p>
            <a:pPr defTabSz="914400">
              <a:defRPr/>
            </a:pPr>
            <a:r>
              <a:rPr lang="en-US" altLang="zh-CN" sz="3200" b="1">
                <a:latin typeface="MiSans" panose="00000500000000000000" charset="-122"/>
                <a:ea typeface="MiSans" panose="00000500000000000000" charset="-122"/>
                <a:cs typeface="MiSans" panose="00000500000000000000" charset="-122"/>
                <a:sym typeface="Arial" panose="020B0604020202020204" pitchFamily="34" charset="0"/>
              </a:rPr>
              <a:t>Principles of Wireless Communication</a:t>
            </a:r>
            <a:endParaRPr lang="en-US" altLang="zh-CN" sz="3200" b="1">
              <a:latin typeface="MiSans" panose="00000500000000000000" charset="-122"/>
              <a:ea typeface="MiSans" panose="00000500000000000000" charset="-122"/>
              <a:cs typeface="MiSans" panose="00000500000000000000" charset="-122"/>
              <a:sym typeface="Arial" panose="020B0604020202020204" pitchFamily="34" charset="0"/>
            </a:endParaRPr>
          </a:p>
        </p:txBody>
      </p:sp>
      <p:cxnSp>
        <p:nvCxnSpPr>
          <p:cNvPr id="15" name="直接连接符 14"/>
          <p:cNvCxnSpPr/>
          <p:nvPr/>
        </p:nvCxnSpPr>
        <p:spPr>
          <a:xfrm>
            <a:off x="1761953" y="4483105"/>
            <a:ext cx="8767054"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文本框 27"/>
          <p:cNvSpPr txBox="1"/>
          <p:nvPr/>
        </p:nvSpPr>
        <p:spPr bwMode="auto">
          <a:xfrm>
            <a:off x="1678528" y="4867881"/>
            <a:ext cx="9114978" cy="790986"/>
          </a:xfrm>
          <a:prstGeom prst="rect">
            <a:avLst/>
          </a:prstGeom>
          <a:noFill/>
        </p:spPr>
        <p:txBody>
          <a:bodyPr wrap="square">
            <a:spAutoFit/>
          </a:bodyPr>
          <a:lstStyle/>
          <a:p>
            <a:pPr>
              <a:lnSpc>
                <a:spcPct val="150000"/>
              </a:lnSpc>
              <a:defRPr/>
            </a:pPr>
            <a:r>
              <a:rPr lang="en-US" altLang="zh-CN" sz="1600">
                <a:solidFill>
                  <a:schemeClr val="tx1">
                    <a:lumMod val="75000"/>
                    <a:lumOff val="25000"/>
                  </a:schemeClr>
                </a:solidFill>
                <a:latin typeface="MiSans" panose="00000500000000000000" charset="-122"/>
                <a:ea typeface="MiSans" panose="00000500000000000000" charset="-122"/>
                <a:sym typeface="Arial" panose="020B0604020202020204" pitchFamily="34" charset="0"/>
              </a:rPr>
              <a:t>Control the movement of charged particles to emit waves at a specific frequency.</a:t>
            </a:r>
            <a:endParaRPr lang="en-US" altLang="zh-CN" sz="1600">
              <a:solidFill>
                <a:schemeClr val="tx1">
                  <a:lumMod val="75000"/>
                  <a:lumOff val="25000"/>
                </a:schemeClr>
              </a:solidFill>
              <a:latin typeface="MiSans" panose="00000500000000000000" charset="-122"/>
              <a:ea typeface="MiSans" panose="00000500000000000000" charset="-122"/>
              <a:sym typeface="Arial" panose="020B0604020202020204" pitchFamily="34" charset="0"/>
            </a:endParaRPr>
          </a:p>
          <a:p>
            <a:pPr>
              <a:lnSpc>
                <a:spcPct val="150000"/>
              </a:lnSpc>
              <a:defRPr/>
            </a:pPr>
            <a:r>
              <a:rPr lang="en-US" altLang="zh-CN" sz="1600">
                <a:solidFill>
                  <a:schemeClr val="tx1">
                    <a:lumMod val="75000"/>
                    <a:lumOff val="25000"/>
                  </a:schemeClr>
                </a:solidFill>
                <a:latin typeface="MiSans" panose="00000500000000000000" charset="-122"/>
                <a:ea typeface="MiSans" panose="00000500000000000000" charset="-122"/>
                <a:sym typeface="Arial" panose="020B0604020202020204" pitchFamily="34" charset="0"/>
              </a:rPr>
              <a:t>Wave affect the movement of charged particles to recreate the corresponding current.</a:t>
            </a:r>
            <a:endParaRPr lang="zh-CN" altLang="en-US" sz="1600" dirty="0">
              <a:solidFill>
                <a:schemeClr val="tx1">
                  <a:lumMod val="75000"/>
                  <a:lumOff val="25000"/>
                </a:schemeClr>
              </a:solidFill>
              <a:latin typeface="MiSans" panose="00000500000000000000" charset="-122"/>
              <a:ea typeface="MiSans" panose="00000500000000000000" charset="-122"/>
              <a:sym typeface="Arial" panose="020B0604020202020204" pitchFamily="34" charset="0"/>
            </a:endParaRPr>
          </a:p>
        </p:txBody>
      </p:sp>
      <p:sp>
        <p:nvSpPr>
          <p:cNvPr id="18" name="文本框 28"/>
          <p:cNvSpPr txBox="1"/>
          <p:nvPr/>
        </p:nvSpPr>
        <p:spPr bwMode="auto">
          <a:xfrm>
            <a:off x="1678528" y="4529125"/>
            <a:ext cx="2349172" cy="368300"/>
          </a:xfrm>
          <a:prstGeom prst="rect">
            <a:avLst/>
          </a:prstGeom>
          <a:noFill/>
        </p:spPr>
        <p:txBody>
          <a:bodyPr wrap="square">
            <a:spAutoFit/>
          </a:bodyPr>
          <a:lstStyle/>
          <a:p>
            <a:pPr>
              <a:defRPr/>
            </a:pPr>
            <a:r>
              <a:rPr lang="en-US" altLang="zh-CN" b="1" spc="100">
                <a:solidFill>
                  <a:srgbClr val="595959"/>
                </a:solidFill>
                <a:latin typeface="MiSans" panose="00000500000000000000" charset="-122"/>
                <a:ea typeface="MiSans" panose="00000500000000000000" charset="-122"/>
                <a:cs typeface="MiSans" panose="00000500000000000000" charset="-122"/>
                <a:sym typeface="Arial" panose="020B0604020202020204" pitchFamily="34" charset="0"/>
              </a:rPr>
              <a:t>Transmission</a:t>
            </a:r>
            <a:endParaRPr lang="zh-CN" altLang="en-US" b="1" spc="100" dirty="0">
              <a:solidFill>
                <a:srgbClr val="595959"/>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28509" y="1137835"/>
            <a:ext cx="6233942" cy="3083912"/>
          </a:xfrm>
          <a:prstGeom prst="rect">
            <a:avLst/>
          </a:prstGeom>
        </p:spPr>
      </p:pic>
      <p:sp>
        <p:nvSpPr>
          <p:cNvPr id="5" name="文本框 4"/>
          <p:cNvSpPr txBox="1"/>
          <p:nvPr/>
        </p:nvSpPr>
        <p:spPr>
          <a:xfrm>
            <a:off x="9622117" y="137359"/>
            <a:ext cx="2569883" cy="369332"/>
          </a:xfrm>
          <a:prstGeom prst="rect">
            <a:avLst/>
          </a:prstGeom>
          <a:noFill/>
        </p:spPr>
        <p:txBody>
          <a:bodyPr wrap="square">
            <a:spAutoFit/>
          </a:bodyPr>
          <a:lstStyle/>
          <a:p>
            <a:r>
              <a:rPr lang="zh-CN" altLang="en-US" b="1">
                <a:solidFill>
                  <a:schemeClr val="tx1">
                    <a:lumMod val="85000"/>
                    <a:lumOff val="15000"/>
                  </a:schemeClr>
                </a:solidFill>
                <a:latin typeface="MiSans" panose="00000500000000000000" charset="-122"/>
                <a:ea typeface="MiSans" panose="00000500000000000000" charset="-122"/>
              </a:rPr>
              <a:t>陆俊安 </a:t>
            </a:r>
            <a:r>
              <a:rPr lang="en-US" altLang="zh-CN" b="1">
                <a:solidFill>
                  <a:schemeClr val="tx1">
                    <a:lumMod val="85000"/>
                    <a:lumOff val="15000"/>
                  </a:schemeClr>
                </a:solidFill>
                <a:latin typeface="MiSans" panose="00000500000000000000" charset="-122"/>
                <a:ea typeface="MiSans" panose="00000500000000000000" charset="-122"/>
              </a:rPr>
              <a:t>202130430195</a:t>
            </a:r>
            <a:endParaRPr lang="zh-CN" altLang="en-US" b="1">
              <a:solidFill>
                <a:schemeClr val="tx1">
                  <a:lumMod val="85000"/>
                  <a:lumOff val="15000"/>
                </a:schemeClr>
              </a:solidFill>
              <a:latin typeface="MiSans" panose="00000500000000000000" charset="-122"/>
              <a:ea typeface="MiSans" panose="00000500000000000000"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flipH="1">
            <a:off x="1665355" y="214304"/>
            <a:ext cx="7687820" cy="584775"/>
          </a:xfrm>
          <a:prstGeom prst="rect">
            <a:avLst/>
          </a:prstGeom>
          <a:noFill/>
        </p:spPr>
        <p:txBody>
          <a:bodyPr wrap="square" rtlCol="0">
            <a:spAutoFit/>
          </a:bodyPr>
          <a:lstStyle/>
          <a:p>
            <a:pPr defTabSz="914400">
              <a:defRPr/>
            </a:pPr>
            <a:r>
              <a:rPr lang="en-US" altLang="zh-CN" sz="3200" b="1">
                <a:latin typeface="MiSans" panose="00000500000000000000" charset="-122"/>
                <a:ea typeface="MiSans" panose="00000500000000000000" charset="-122"/>
                <a:cs typeface="MiSans" panose="00000500000000000000" charset="-122"/>
                <a:sym typeface="Arial" panose="020B0604020202020204" pitchFamily="34" charset="0"/>
              </a:rPr>
              <a:t>Principles of Wireless Communication</a:t>
            </a:r>
            <a:endParaRPr lang="en-US" altLang="zh-CN" sz="3200" b="1">
              <a:latin typeface="MiSans" panose="00000500000000000000" charset="-122"/>
              <a:ea typeface="MiSans" panose="00000500000000000000" charset="-122"/>
              <a:cs typeface="MiSans" panose="00000500000000000000" charset="-122"/>
              <a:sym typeface="Arial" panose="020B0604020202020204" pitchFamily="34" charset="0"/>
            </a:endParaRPr>
          </a:p>
        </p:txBody>
      </p:sp>
      <p:cxnSp>
        <p:nvCxnSpPr>
          <p:cNvPr id="15" name="直接连接符 14"/>
          <p:cNvCxnSpPr/>
          <p:nvPr/>
        </p:nvCxnSpPr>
        <p:spPr>
          <a:xfrm>
            <a:off x="1761953" y="4483105"/>
            <a:ext cx="8767054"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文本框 27"/>
          <p:cNvSpPr txBox="1"/>
          <p:nvPr/>
        </p:nvSpPr>
        <p:spPr bwMode="auto">
          <a:xfrm>
            <a:off x="1678528" y="4867881"/>
            <a:ext cx="9114978" cy="790986"/>
          </a:xfrm>
          <a:prstGeom prst="rect">
            <a:avLst/>
          </a:prstGeom>
          <a:noFill/>
        </p:spPr>
        <p:txBody>
          <a:bodyPr wrap="square">
            <a:spAutoFit/>
          </a:bodyPr>
          <a:lstStyle/>
          <a:p>
            <a:pPr>
              <a:lnSpc>
                <a:spcPct val="150000"/>
              </a:lnSpc>
              <a:defRPr/>
            </a:pPr>
            <a:r>
              <a:rPr lang="en-US" altLang="zh-CN" sz="1600">
                <a:solidFill>
                  <a:schemeClr val="tx1">
                    <a:lumMod val="75000"/>
                    <a:lumOff val="25000"/>
                  </a:schemeClr>
                </a:solidFill>
                <a:latin typeface="MiSans" panose="00000500000000000000" charset="-122"/>
                <a:ea typeface="MiSans" panose="00000500000000000000" charset="-122"/>
                <a:sym typeface="Arial" panose="020B0604020202020204" pitchFamily="34" charset="0"/>
              </a:rPr>
              <a:t>Control the movement of charged particles to emit waves at a </a:t>
            </a:r>
            <a:r>
              <a:rPr lang="en-US" altLang="zh-CN" sz="1600">
                <a:solidFill>
                  <a:srgbClr val="C00000"/>
                </a:solidFill>
                <a:latin typeface="MiSans" panose="00000500000000000000" charset="-122"/>
                <a:ea typeface="MiSans" panose="00000500000000000000" charset="-122"/>
                <a:sym typeface="Arial" panose="020B0604020202020204" pitchFamily="34" charset="0"/>
              </a:rPr>
              <a:t>specific frequency</a:t>
            </a:r>
            <a:r>
              <a:rPr lang="en-US" altLang="zh-CN" sz="1600">
                <a:solidFill>
                  <a:schemeClr val="tx1">
                    <a:lumMod val="75000"/>
                    <a:lumOff val="25000"/>
                  </a:schemeClr>
                </a:solidFill>
                <a:latin typeface="MiSans" panose="00000500000000000000" charset="-122"/>
                <a:ea typeface="MiSans" panose="00000500000000000000" charset="-122"/>
                <a:sym typeface="Arial" panose="020B0604020202020204" pitchFamily="34" charset="0"/>
              </a:rPr>
              <a:t>.</a:t>
            </a:r>
            <a:endParaRPr lang="en-US" altLang="zh-CN" sz="1600">
              <a:solidFill>
                <a:schemeClr val="tx1">
                  <a:lumMod val="75000"/>
                  <a:lumOff val="25000"/>
                </a:schemeClr>
              </a:solidFill>
              <a:latin typeface="MiSans" panose="00000500000000000000" charset="-122"/>
              <a:ea typeface="MiSans" panose="00000500000000000000" charset="-122"/>
              <a:sym typeface="Arial" panose="020B0604020202020204" pitchFamily="34" charset="0"/>
            </a:endParaRPr>
          </a:p>
          <a:p>
            <a:pPr>
              <a:lnSpc>
                <a:spcPct val="150000"/>
              </a:lnSpc>
              <a:defRPr/>
            </a:pPr>
            <a:r>
              <a:rPr lang="en-US" altLang="zh-CN" sz="1600">
                <a:solidFill>
                  <a:schemeClr val="tx1">
                    <a:lumMod val="75000"/>
                    <a:lumOff val="25000"/>
                  </a:schemeClr>
                </a:solidFill>
                <a:latin typeface="MiSans" panose="00000500000000000000" charset="-122"/>
                <a:ea typeface="MiSans" panose="00000500000000000000" charset="-122"/>
                <a:sym typeface="Arial" panose="020B0604020202020204" pitchFamily="34" charset="0"/>
              </a:rPr>
              <a:t>Wave affect the movement of charged particles to recreate the corresponding current.</a:t>
            </a:r>
            <a:endParaRPr lang="zh-CN" altLang="en-US" sz="1600" dirty="0">
              <a:solidFill>
                <a:schemeClr val="tx1">
                  <a:lumMod val="75000"/>
                  <a:lumOff val="25000"/>
                </a:schemeClr>
              </a:solidFill>
              <a:latin typeface="MiSans" panose="00000500000000000000" charset="-122"/>
              <a:ea typeface="MiSans" panose="00000500000000000000" charset="-122"/>
              <a:sym typeface="Arial" panose="020B0604020202020204" pitchFamily="34" charset="0"/>
            </a:endParaRPr>
          </a:p>
        </p:txBody>
      </p:sp>
      <p:sp>
        <p:nvSpPr>
          <p:cNvPr id="18" name="文本框 28"/>
          <p:cNvSpPr txBox="1"/>
          <p:nvPr/>
        </p:nvSpPr>
        <p:spPr bwMode="auto">
          <a:xfrm>
            <a:off x="1678528" y="4529125"/>
            <a:ext cx="2349172" cy="368300"/>
          </a:xfrm>
          <a:prstGeom prst="rect">
            <a:avLst/>
          </a:prstGeom>
          <a:noFill/>
        </p:spPr>
        <p:txBody>
          <a:bodyPr wrap="square">
            <a:spAutoFit/>
          </a:bodyPr>
          <a:lstStyle/>
          <a:p>
            <a:pPr>
              <a:defRPr/>
            </a:pPr>
            <a:r>
              <a:rPr lang="en-US" altLang="zh-CN" b="1" spc="100">
                <a:solidFill>
                  <a:srgbClr val="595959"/>
                </a:solidFill>
                <a:latin typeface="MiSans" panose="00000500000000000000" charset="-122"/>
                <a:ea typeface="MiSans" panose="00000500000000000000" charset="-122"/>
                <a:cs typeface="MiSans" panose="00000500000000000000" charset="-122"/>
                <a:sym typeface="Arial" panose="020B0604020202020204" pitchFamily="34" charset="0"/>
              </a:rPr>
              <a:t>Transmission</a:t>
            </a:r>
            <a:endParaRPr lang="zh-CN" altLang="en-US" b="1" spc="100" dirty="0">
              <a:solidFill>
                <a:srgbClr val="595959"/>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pic>
        <p:nvPicPr>
          <p:cNvPr id="3" name="图片 2"/>
          <p:cNvPicPr>
            <a:picLocks noChangeAspect="1"/>
          </p:cNvPicPr>
          <p:nvPr/>
        </p:nvPicPr>
        <p:blipFill>
          <a:blip r:embed="rId1"/>
          <a:stretch>
            <a:fillRect/>
          </a:stretch>
        </p:blipFill>
        <p:spPr>
          <a:xfrm>
            <a:off x="3258520" y="1088695"/>
            <a:ext cx="5954993" cy="3271052"/>
          </a:xfrm>
          <a:prstGeom prst="rect">
            <a:avLst/>
          </a:prstGeom>
        </p:spPr>
      </p:pic>
      <p:sp>
        <p:nvSpPr>
          <p:cNvPr id="5" name="文本框 4"/>
          <p:cNvSpPr txBox="1"/>
          <p:nvPr/>
        </p:nvSpPr>
        <p:spPr>
          <a:xfrm>
            <a:off x="9622117" y="137359"/>
            <a:ext cx="2569883" cy="369332"/>
          </a:xfrm>
          <a:prstGeom prst="rect">
            <a:avLst/>
          </a:prstGeom>
          <a:noFill/>
        </p:spPr>
        <p:txBody>
          <a:bodyPr wrap="square">
            <a:spAutoFit/>
          </a:bodyPr>
          <a:lstStyle/>
          <a:p>
            <a:r>
              <a:rPr lang="zh-CN" altLang="en-US" b="1">
                <a:solidFill>
                  <a:schemeClr val="tx1">
                    <a:lumMod val="85000"/>
                    <a:lumOff val="15000"/>
                  </a:schemeClr>
                </a:solidFill>
                <a:latin typeface="MiSans" panose="00000500000000000000" charset="-122"/>
                <a:ea typeface="MiSans" panose="00000500000000000000" charset="-122"/>
              </a:rPr>
              <a:t>陆俊安 </a:t>
            </a:r>
            <a:r>
              <a:rPr lang="en-US" altLang="zh-CN" b="1">
                <a:solidFill>
                  <a:schemeClr val="tx1">
                    <a:lumMod val="85000"/>
                    <a:lumOff val="15000"/>
                  </a:schemeClr>
                </a:solidFill>
                <a:latin typeface="MiSans" panose="00000500000000000000" charset="-122"/>
                <a:ea typeface="MiSans" panose="00000500000000000000" charset="-122"/>
              </a:rPr>
              <a:t>202130430195</a:t>
            </a:r>
            <a:endParaRPr lang="zh-CN" altLang="en-US" b="1">
              <a:solidFill>
                <a:schemeClr val="tx1">
                  <a:lumMod val="85000"/>
                  <a:lumOff val="15000"/>
                </a:schemeClr>
              </a:solidFill>
              <a:latin typeface="MiSans" panose="00000500000000000000" charset="-122"/>
              <a:ea typeface="MiSans" panose="00000500000000000000"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flipH="1">
            <a:off x="1665355" y="214304"/>
            <a:ext cx="7896997" cy="584775"/>
          </a:xfrm>
          <a:prstGeom prst="rect">
            <a:avLst/>
          </a:prstGeom>
          <a:noFill/>
        </p:spPr>
        <p:txBody>
          <a:bodyPr wrap="square" rtlCol="0">
            <a:spAutoFit/>
          </a:bodyPr>
          <a:lstStyle/>
          <a:p>
            <a:pPr defTabSz="914400">
              <a:defRPr/>
            </a:pPr>
            <a:r>
              <a:rPr lang="en-US" altLang="zh-CN" sz="3200" b="1">
                <a:latin typeface="MiSans" panose="00000500000000000000" charset="-122"/>
                <a:ea typeface="MiSans" panose="00000500000000000000" charset="-122"/>
                <a:cs typeface="MiSans" panose="00000500000000000000" charset="-122"/>
                <a:sym typeface="Arial" panose="020B0604020202020204" pitchFamily="34" charset="0"/>
              </a:rPr>
              <a:t>Principles of Wireless Communication</a:t>
            </a:r>
            <a:endParaRPr lang="en-US" altLang="zh-CN" sz="3200" b="1">
              <a:latin typeface="MiSans" panose="00000500000000000000" charset="-122"/>
              <a:ea typeface="MiSans" panose="00000500000000000000" charset="-122"/>
              <a:cs typeface="MiSans" panose="00000500000000000000" charset="-122"/>
              <a:sym typeface="Arial" panose="020B0604020202020204" pitchFamily="34" charset="0"/>
            </a:endParaRPr>
          </a:p>
        </p:txBody>
      </p:sp>
      <p:grpSp>
        <p:nvGrpSpPr>
          <p:cNvPr id="3" name="组合 2"/>
          <p:cNvGrpSpPr/>
          <p:nvPr/>
        </p:nvGrpSpPr>
        <p:grpSpPr>
          <a:xfrm>
            <a:off x="5708555" y="1619307"/>
            <a:ext cx="753854" cy="4183608"/>
            <a:chOff x="5710045" y="1934627"/>
            <a:chExt cx="754051" cy="4184705"/>
          </a:xfrm>
        </p:grpSpPr>
        <p:grpSp>
          <p:nvGrpSpPr>
            <p:cNvPr id="4" name="组合 3"/>
            <p:cNvGrpSpPr/>
            <p:nvPr/>
          </p:nvGrpSpPr>
          <p:grpSpPr>
            <a:xfrm>
              <a:off x="5710045" y="1934627"/>
              <a:ext cx="754051" cy="4184705"/>
              <a:chOff x="5710045" y="1474252"/>
              <a:chExt cx="754051" cy="4184705"/>
            </a:xfrm>
          </p:grpSpPr>
          <p:sp>
            <p:nvSpPr>
              <p:cNvPr id="6" name="椭圆 5"/>
              <p:cNvSpPr/>
              <p:nvPr/>
            </p:nvSpPr>
            <p:spPr>
              <a:xfrm>
                <a:off x="5710045" y="3188385"/>
                <a:ext cx="754051" cy="754051"/>
              </a:xfrm>
              <a:prstGeom prst="ellipse">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5">
                  <a:latin typeface="Arial" panose="020B0604020202020204" pitchFamily="34" charset="0"/>
                  <a:ea typeface="MiSans" panose="00000500000000000000" charset="-122"/>
                  <a:cs typeface="+mn-ea"/>
                  <a:sym typeface="Arial" panose="020B0604020202020204" pitchFamily="34" charset="0"/>
                </a:endParaRPr>
              </a:p>
            </p:txBody>
          </p:sp>
          <p:cxnSp>
            <p:nvCxnSpPr>
              <p:cNvPr id="7" name="直接连接符 6"/>
              <p:cNvCxnSpPr/>
              <p:nvPr/>
            </p:nvCxnSpPr>
            <p:spPr>
              <a:xfrm flipV="1">
                <a:off x="6096000" y="1474252"/>
                <a:ext cx="0" cy="1713423"/>
              </a:xfrm>
              <a:prstGeom prst="line">
                <a:avLst/>
              </a:prstGeom>
              <a:ln w="12700">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096000" y="3945538"/>
                <a:ext cx="0" cy="1713419"/>
              </a:xfrm>
              <a:prstGeom prst="line">
                <a:avLst/>
              </a:prstGeom>
              <a:ln w="12700">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bwMode="auto">
            <a:xfrm>
              <a:off x="5792884" y="3826669"/>
              <a:ext cx="606066" cy="420480"/>
            </a:xfrm>
            <a:prstGeom prst="rect">
              <a:avLst/>
            </a:prstGeom>
            <a:noFill/>
          </p:spPr>
          <p:txBody>
            <a:bodyPr wrap="square">
              <a:spAutoFit/>
            </a:bodyPr>
            <a:lstStyle/>
            <a:p>
              <a:pPr algn="ctr">
                <a:defRPr/>
              </a:pPr>
              <a:r>
                <a:rPr lang="en-US" altLang="zh-CN" sz="2135" dirty="0">
                  <a:solidFill>
                    <a:schemeClr val="tx1">
                      <a:lumMod val="65000"/>
                      <a:lumOff val="35000"/>
                    </a:schemeClr>
                  </a:solidFill>
                  <a:latin typeface="MiSans" panose="00000500000000000000" charset="-122"/>
                  <a:ea typeface="MiSans" panose="00000500000000000000" charset="-122"/>
                  <a:cs typeface="MiSans" panose="00000500000000000000" charset="-122"/>
                  <a:sym typeface="Arial" panose="020B0604020202020204" pitchFamily="34" charset="0"/>
                </a:rPr>
                <a:t>VS</a:t>
              </a:r>
              <a:endParaRPr lang="en-US" altLang="zh-CN" sz="2135" dirty="0">
                <a:solidFill>
                  <a:schemeClr val="tx1">
                    <a:lumMod val="65000"/>
                    <a:lumOff val="35000"/>
                  </a:schemeClr>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gr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82073" y="1027657"/>
            <a:ext cx="2589080" cy="2275115"/>
          </a:xfrm>
          <a:prstGeom prst="rect">
            <a:avLst/>
          </a:pr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640" y="3751532"/>
            <a:ext cx="2818661" cy="2619573"/>
          </a:xfrm>
          <a:prstGeom prst="rect">
            <a:avLst/>
          </a:prstGeom>
        </p:spPr>
      </p:pic>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0696" y="3457057"/>
            <a:ext cx="390551" cy="588951"/>
          </a:xfrm>
          <a:prstGeom prst="rect">
            <a:avLst/>
          </a:prstGeom>
        </p:spPr>
      </p:pic>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3083" y="1552218"/>
            <a:ext cx="2589080" cy="557947"/>
          </a:xfrm>
          <a:prstGeom prst="rect">
            <a:avLst/>
          </a:prstGeom>
        </p:spPr>
      </p:pic>
      <p:pic>
        <p:nvPicPr>
          <p:cNvPr id="30" name="图片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85665" y="3063879"/>
            <a:ext cx="2026921" cy="1275596"/>
          </a:xfrm>
          <a:prstGeom prst="rect">
            <a:avLst/>
          </a:prstGeom>
        </p:spPr>
      </p:pic>
      <p:pic>
        <p:nvPicPr>
          <p:cNvPr id="32" name="图片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06915" y="5147921"/>
            <a:ext cx="3694303" cy="766568"/>
          </a:xfrm>
          <a:prstGeom prst="rect">
            <a:avLst/>
          </a:prstGeom>
        </p:spPr>
      </p:pic>
      <p:sp>
        <p:nvSpPr>
          <p:cNvPr id="33" name="文本框 32"/>
          <p:cNvSpPr txBox="1"/>
          <p:nvPr/>
        </p:nvSpPr>
        <p:spPr>
          <a:xfrm>
            <a:off x="9622117" y="137359"/>
            <a:ext cx="2569883" cy="369332"/>
          </a:xfrm>
          <a:prstGeom prst="rect">
            <a:avLst/>
          </a:prstGeom>
          <a:noFill/>
        </p:spPr>
        <p:txBody>
          <a:bodyPr wrap="square">
            <a:spAutoFit/>
          </a:bodyPr>
          <a:lstStyle/>
          <a:p>
            <a:r>
              <a:rPr lang="zh-CN" altLang="en-US" b="1">
                <a:solidFill>
                  <a:schemeClr val="tx1">
                    <a:lumMod val="85000"/>
                    <a:lumOff val="15000"/>
                  </a:schemeClr>
                </a:solidFill>
                <a:latin typeface="MiSans" panose="00000500000000000000" charset="-122"/>
                <a:ea typeface="MiSans" panose="00000500000000000000" charset="-122"/>
              </a:rPr>
              <a:t>陆俊安 </a:t>
            </a:r>
            <a:r>
              <a:rPr lang="en-US" altLang="zh-CN" b="1">
                <a:solidFill>
                  <a:schemeClr val="tx1">
                    <a:lumMod val="85000"/>
                    <a:lumOff val="15000"/>
                  </a:schemeClr>
                </a:solidFill>
                <a:latin typeface="MiSans" panose="00000500000000000000" charset="-122"/>
                <a:ea typeface="MiSans" panose="00000500000000000000" charset="-122"/>
              </a:rPr>
              <a:t>202130430195</a:t>
            </a:r>
            <a:endParaRPr lang="zh-CN" altLang="en-US" b="1">
              <a:solidFill>
                <a:schemeClr val="tx1">
                  <a:lumMod val="85000"/>
                  <a:lumOff val="15000"/>
                </a:schemeClr>
              </a:solidFill>
              <a:latin typeface="MiSans" panose="00000500000000000000" charset="-122"/>
              <a:ea typeface="MiSans" panose="00000500000000000000"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0"/>
            <a:ext cx="12191999" cy="6858000"/>
            <a:chOff x="-3309259" y="0"/>
            <a:chExt cx="15501258" cy="6858000"/>
          </a:xfrm>
        </p:grpSpPr>
        <p:pic>
          <p:nvPicPr>
            <p:cNvPr id="25" name="图片 24"/>
            <p:cNvPicPr>
              <a:picLocks noChangeAspect="1"/>
            </p:cNvPicPr>
            <p:nvPr/>
          </p:nvPicPr>
          <p:blipFill rotWithShape="1">
            <a:blip r:embed="rId1"/>
            <a:srcRect/>
            <a:stretch>
              <a:fillRect/>
            </a:stretch>
          </p:blipFill>
          <p:spPr>
            <a:xfrm flipH="1">
              <a:off x="4441370" y="0"/>
              <a:ext cx="7750629" cy="6858000"/>
            </a:xfrm>
            <a:prstGeom prst="rect">
              <a:avLst/>
            </a:prstGeom>
          </p:spPr>
        </p:pic>
        <p:pic>
          <p:nvPicPr>
            <p:cNvPr id="26" name="图片 25"/>
            <p:cNvPicPr>
              <a:picLocks noChangeAspect="1"/>
            </p:cNvPicPr>
            <p:nvPr/>
          </p:nvPicPr>
          <p:blipFill rotWithShape="1">
            <a:blip r:embed="rId2"/>
            <a:srcRect/>
            <a:stretch>
              <a:fillRect/>
            </a:stretch>
          </p:blipFill>
          <p:spPr>
            <a:xfrm flipV="1">
              <a:off x="-3309259" y="0"/>
              <a:ext cx="7750630" cy="6858000"/>
            </a:xfrm>
            <a:prstGeom prst="rect">
              <a:avLst/>
            </a:prstGeom>
          </p:spPr>
        </p:pic>
      </p:grpSp>
      <p:sp>
        <p:nvSpPr>
          <p:cNvPr id="27" name="椭圆 26"/>
          <p:cNvSpPr/>
          <p:nvPr/>
        </p:nvSpPr>
        <p:spPr>
          <a:xfrm>
            <a:off x="5445303" y="1594787"/>
            <a:ext cx="1301391" cy="1301391"/>
          </a:xfrm>
          <a:prstGeom prst="ellipse">
            <a:avLst/>
          </a:prstGeom>
          <a:solidFill>
            <a:srgbClr val="51A2E0"/>
          </a:solidFill>
          <a:ln w="57150">
            <a:gradFill>
              <a:gsLst>
                <a:gs pos="0">
                  <a:schemeClr val="bg1">
                    <a:lumMod val="65000"/>
                  </a:schemeClr>
                </a:gs>
                <a:gs pos="100000">
                  <a:schemeClr val="bg1"/>
                </a:gs>
              </a:gsLst>
              <a:lin ang="13500000" scaled="0"/>
            </a:gra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4400" dirty="0">
                <a:solidFill>
                  <a:prstClr val="white"/>
                </a:solidFill>
                <a:latin typeface="MiSans" panose="00000500000000000000" charset="-122"/>
                <a:ea typeface="MiSans" panose="00000500000000000000" charset="-122"/>
                <a:cs typeface="MiSans" panose="00000500000000000000" charset="-122"/>
                <a:sym typeface="Arial" panose="020B0604020202020204" pitchFamily="34" charset="0"/>
              </a:rPr>
              <a:t>02</a:t>
            </a:r>
            <a:endParaRPr lang="en-US" altLang="zh-CN" sz="4400" dirty="0">
              <a:solidFill>
                <a:prstClr val="white"/>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28" name="文本框"/>
          <p:cNvSpPr/>
          <p:nvPr/>
        </p:nvSpPr>
        <p:spPr>
          <a:xfrm>
            <a:off x="3309683" y="3168705"/>
            <a:ext cx="5572631" cy="1938020"/>
          </a:xfrm>
          <a:prstGeom prst="rect">
            <a:avLst/>
          </a:prstGeom>
        </p:spPr>
        <p:txBody>
          <a:bodyPr wrap="square">
            <a:spAutoFit/>
          </a:bodyPr>
          <a:lstStyle/>
          <a:p>
            <a:pPr lvl="0" algn="ctr"/>
            <a:r>
              <a:rPr lang="zh-CN" altLang="en-US" sz="4000" b="1"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rPr>
              <a:t>Overview of wireless communication transmission types</a:t>
            </a:r>
            <a:endParaRPr lang="zh-CN" altLang="en-US" sz="4000" b="1" dirty="0">
              <a:solidFill>
                <a:schemeClr val="bg1"/>
              </a:solidFill>
              <a:latin typeface="MiSans" panose="00000500000000000000" charset="-122"/>
              <a:ea typeface="MiSans" panose="00000500000000000000" charset="-122"/>
              <a:cs typeface="MiSans" panose="00000500000000000000" charset="-122"/>
              <a:sym typeface="Arial" panose="020B0604020202020204" pitchFamily="34" charset="0"/>
            </a:endParaRPr>
          </a:p>
        </p:txBody>
      </p:sp>
      <p:sp>
        <p:nvSpPr>
          <p:cNvPr id="3" name="文本框 2"/>
          <p:cNvSpPr txBox="1"/>
          <p:nvPr/>
        </p:nvSpPr>
        <p:spPr>
          <a:xfrm>
            <a:off x="2270125" y="5832475"/>
            <a:ext cx="7512050" cy="368300"/>
          </a:xfrm>
          <a:prstGeom prst="rect">
            <a:avLst/>
          </a:prstGeom>
          <a:noFill/>
        </p:spPr>
        <p:txBody>
          <a:bodyPr wrap="square" rtlCol="0">
            <a:spAutoFit/>
          </a:bodyPr>
          <a:p>
            <a:pPr algn="r"/>
            <a:r>
              <a:rPr lang="zh-CN" altLang="en-US">
                <a:solidFill>
                  <a:schemeClr val="bg1"/>
                </a:solidFill>
              </a:rPr>
              <a:t>韩雍睿馨</a:t>
            </a:r>
            <a:r>
              <a:rPr lang="en-US" altLang="zh-CN">
                <a:solidFill>
                  <a:schemeClr val="bg1"/>
                </a:solidFill>
              </a:rPr>
              <a:t> 202130430386</a:t>
            </a:r>
            <a:endParaRPr lang="en-US" altLang="zh-CN">
              <a:solidFill>
                <a:schemeClr val="bg1"/>
              </a:solidFill>
            </a:endParaRPr>
          </a:p>
        </p:txBody>
      </p:sp>
    </p:spTree>
  </p:cSld>
  <p:clrMapOvr>
    <a:masterClrMapping/>
  </p:clrMapOvr>
</p:sld>
</file>

<file path=ppt/tags/tag1.xml><?xml version="1.0" encoding="utf-8"?>
<p:tagLst xmlns:p="http://schemas.openxmlformats.org/presentationml/2006/main">
  <p:tag name="PA" val="v5.2.2"/>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PA" val="v5.2.2"/>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TABLE_ENDDRAG_ORIGIN_RECT" val="513*304"/>
  <p:tag name="TABLE_ENDDRAG_RECT" val="13*180*513*304"/>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UNIT_TABLE_BEAUTIFY" val="smartTable{521884c4-cd4f-4b13-a41d-65e0160ebab9}"/>
  <p:tag name="KSO_WM_UNIT_VALUE" val="1397*3015"/>
  <p:tag name="KSO_WM_UNIT_HIGHLIGHT" val="0"/>
  <p:tag name="KSO_WM_UNIT_COMPATIBLE" val="0"/>
  <p:tag name="KSO_WM_UNIT_DIAGRAM_ISNUMVISUAL" val="0"/>
  <p:tag name="KSO_WM_UNIT_DIAGRAM_ISREFERUNIT" val="0"/>
  <p:tag name="KSO_WM_UNIT_TYPE" val="β"/>
  <p:tag name="KSO_WM_UNIT_INDEX" val="1"/>
  <p:tag name="KSO_WM_UNIT_ID" val="mixed20203799_1*β*1"/>
  <p:tag name="KSO_WM_TEMPLATE_CATEGORY" val="mixed"/>
  <p:tag name="KSO_WM_TEMPLATE_INDEX" val="20203799"/>
  <p:tag name="KSO_WM_UNIT_LAYERLEVEL" val="1"/>
  <p:tag name="KSO_WM_TAG_VERSION" val="1.0"/>
  <p:tag name="KSO_WM_BEAUTIFY_FLAG" val="#wm#"/>
  <p:tag name="TABLE_ENDDRAG_ORIGIN_RECT" val="953*430"/>
  <p:tag name="TABLE_ENDDRAG_RECT" val="0*72*953*430"/>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PA" val="v5.2.2"/>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PA" val="v5.2.2"/>
</p:tagLst>
</file>

<file path=ppt/tags/tag39.xml><?xml version="1.0" encoding="utf-8"?>
<p:tagLst xmlns:p="http://schemas.openxmlformats.org/presentationml/2006/main">
  <p:tag name="PA" val="v5.2.2"/>
</p:tagLst>
</file>

<file path=ppt/tags/tag4.xml><?xml version="1.0" encoding="utf-8"?>
<p:tagLst xmlns:p="http://schemas.openxmlformats.org/presentationml/2006/main">
  <p:tag name="PA" val="v5.2.2"/>
</p:tagLst>
</file>

<file path=ppt/tags/tag40.xml><?xml version="1.0" encoding="utf-8"?>
<p:tagLst xmlns:p="http://schemas.openxmlformats.org/presentationml/2006/main">
  <p:tag name="PA" val="v5.2.2"/>
</p:tagLst>
</file>

<file path=ppt/tags/tag41.xml><?xml version="1.0" encoding="utf-8"?>
<p:tagLst xmlns:p="http://schemas.openxmlformats.org/presentationml/2006/main">
  <p:tag name="PA" val="v5.2.2"/>
</p:tagLst>
</file>

<file path=ppt/tags/tag42.xml><?xml version="1.0" encoding="utf-8"?>
<p:tagLst xmlns:p="http://schemas.openxmlformats.org/presentationml/2006/main">
  <p:tag name="PA" val="v5.2.2"/>
</p:tagLst>
</file>

<file path=ppt/tags/tag43.xml><?xml version="1.0" encoding="utf-8"?>
<p:tagLst xmlns:p="http://schemas.openxmlformats.org/presentationml/2006/main">
  <p:tag name="ISLIDE.ICON" val="#165217;#164123;"/>
</p:tagLst>
</file>

<file path=ppt/tags/tag44.xml><?xml version="1.0" encoding="utf-8"?>
<p:tagLst xmlns:p="http://schemas.openxmlformats.org/presentationml/2006/main">
  <p:tag name="COMMONDATA" val="eyJoZGlkIjoiNDNhNzgyNTMxZDI1NThmMjRkZDU2ZWViYTIzYjJlMGYifQ=="/>
</p:tagLst>
</file>

<file path=ppt/tags/tag5.xml><?xml version="1.0" encoding="utf-8"?>
<p:tagLst xmlns:p="http://schemas.openxmlformats.org/presentationml/2006/main">
  <p:tag name="PA" val="v5.2.2"/>
</p:tagLst>
</file>

<file path=ppt/tags/tag6.xml><?xml version="1.0" encoding="utf-8"?>
<p:tagLst xmlns:p="http://schemas.openxmlformats.org/presentationml/2006/main">
  <p:tag name="ISLIDE.ICON" val="#165217;#164123;"/>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231">
      <a:dk1>
        <a:sysClr val="windowText" lastClr="000000"/>
      </a:dk1>
      <a:lt1>
        <a:sysClr val="window" lastClr="FFFFFF"/>
      </a:lt1>
      <a:dk2>
        <a:srgbClr val="44546A"/>
      </a:dk2>
      <a:lt2>
        <a:srgbClr val="E7E6E6"/>
      </a:lt2>
      <a:accent1>
        <a:srgbClr val="31658C"/>
      </a:accent1>
      <a:accent2>
        <a:srgbClr val="3D79A8"/>
      </a:accent2>
      <a:accent3>
        <a:srgbClr val="404040"/>
      </a:accent3>
      <a:accent4>
        <a:srgbClr val="31658C"/>
      </a:accent4>
      <a:accent5>
        <a:srgbClr val="3D79A8"/>
      </a:accent5>
      <a:accent6>
        <a:srgbClr val="404040"/>
      </a:accent6>
      <a:hlink>
        <a:srgbClr val="0563C1"/>
      </a:hlink>
      <a:folHlink>
        <a:srgbClr val="954F72"/>
      </a:folHlink>
    </a:clrScheme>
    <a:fontScheme name="wivqkf3q">
      <a:majorFont>
        <a:latin typeface="Arial"/>
        <a:ea typeface="MiSans"/>
        <a:cs typeface=""/>
      </a:majorFont>
      <a:minorFont>
        <a:latin typeface="Arial"/>
        <a:ea typeface="Mi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iSans"/>
        <a:ea typeface=""/>
        <a:cs typeface=""/>
        <a:font script="Jpan" typeface="游ゴシック"/>
        <a:font script="Hang" typeface="맑은 고딕"/>
        <a:font script="Hans" typeface="MiSans"/>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i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iSans"/>
        <a:ea typeface=""/>
        <a:cs typeface=""/>
        <a:font script="Jpan" typeface="ＭＳ Ｐゴシック"/>
        <a:font script="Hang" typeface="맑은 고딕"/>
        <a:font script="Hans" typeface="MiSans"/>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7976</Words>
  <Application>WPS 演示</Application>
  <PresentationFormat>宽屏</PresentationFormat>
  <Paragraphs>744</Paragraphs>
  <Slides>40</Slides>
  <Notes>20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40</vt:i4>
      </vt:variant>
    </vt:vector>
  </HeadingPairs>
  <TitlesOfParts>
    <vt:vector size="52" baseType="lpstr">
      <vt:lpstr>Arial</vt:lpstr>
      <vt:lpstr>宋体</vt:lpstr>
      <vt:lpstr>Wingdings</vt:lpstr>
      <vt:lpstr>MiSans</vt:lpstr>
      <vt:lpstr>黑体</vt:lpstr>
      <vt:lpstr>MiSans Bold</vt:lpstr>
      <vt:lpstr>Times New Roman</vt:lpstr>
      <vt:lpstr>微软雅黑</vt:lpstr>
      <vt:lpstr>Arial Unicode MS</vt:lpstr>
      <vt:lpstr>Calibri</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zyt12345</cp:lastModifiedBy>
  <cp:revision>138</cp:revision>
  <dcterms:created xsi:type="dcterms:W3CDTF">2020-11-14T19:20:00Z</dcterms:created>
  <dcterms:modified xsi:type="dcterms:W3CDTF">2023-09-10T15:15:27Z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2052-12.1.0.15374</vt:lpwstr>
  </property>
  <property fmtid="{D5CDD505-2E9C-101B-9397-08002B2CF9AE}" pid="3" name="ICV">
    <vt:lpwstr>952299CB71EA4C629B60E4927D1B4370_13</vt:lpwstr>
  </property>
</Properties>
</file>